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0" r:id="rId8"/>
    <p:sldId id="262" r:id="rId9"/>
    <p:sldId id="263" r:id="rId10"/>
    <p:sldId id="264" r:id="rId11"/>
    <p:sldId id="265" r:id="rId12"/>
    <p:sldId id="266" r:id="rId13"/>
    <p:sldId id="267" r:id="rId14"/>
    <p:sldId id="268" r:id="rId15"/>
    <p:sldId id="269" r:id="rId1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B2AF"/>
    <a:srgbClr val="DB005F"/>
    <a:srgbClr val="561A6B"/>
    <a:srgbClr val="6E6E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9" autoAdjust="0"/>
    <p:restoredTop sz="94660"/>
  </p:normalViewPr>
  <p:slideViewPr>
    <p:cSldViewPr snapToGrid="0">
      <p:cViewPr varScale="1">
        <p:scale>
          <a:sx n="155" d="100"/>
          <a:sy n="155" d="100"/>
        </p:scale>
        <p:origin x="41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DA5F13-9984-4DCA-A3D4-F6A4507B468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F367745C-5541-413D-84DC-E4362082A6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8A26EDBE-DB13-44B0-9A03-EB4352A4A1CC}"/>
              </a:ext>
            </a:extLst>
          </p:cNvPr>
          <p:cNvSpPr>
            <a:spLocks noGrp="1"/>
          </p:cNvSpPr>
          <p:nvPr>
            <p:ph type="dt" sz="half" idx="10"/>
          </p:nvPr>
        </p:nvSpPr>
        <p:spPr/>
        <p:txBody>
          <a:bodyPr/>
          <a:lstStyle/>
          <a:p>
            <a:fld id="{548EA1EC-24EA-424B-B12E-CA4CEF842FFA}" type="datetimeFigureOut">
              <a:rPr lang="es-CO" smtClean="0"/>
              <a:t>28/08/23</a:t>
            </a:fld>
            <a:endParaRPr lang="es-CO"/>
          </a:p>
        </p:txBody>
      </p:sp>
      <p:sp>
        <p:nvSpPr>
          <p:cNvPr id="5" name="Marcador de pie de página 4">
            <a:extLst>
              <a:ext uri="{FF2B5EF4-FFF2-40B4-BE49-F238E27FC236}">
                <a16:creationId xmlns:a16="http://schemas.microsoft.com/office/drawing/2014/main" id="{48DBA6E6-447B-443B-BFD6-3895FC95D59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0EE4DBB-D3FD-4A1E-9898-47C138EF2F44}"/>
              </a:ext>
            </a:extLst>
          </p:cNvPr>
          <p:cNvSpPr>
            <a:spLocks noGrp="1"/>
          </p:cNvSpPr>
          <p:nvPr>
            <p:ph type="sldNum" sz="quarter" idx="12"/>
          </p:nvPr>
        </p:nvSpPr>
        <p:spPr/>
        <p:txBody>
          <a:bodyPr/>
          <a:lstStyle/>
          <a:p>
            <a:fld id="{3108F4C6-5310-4A02-8EA1-96370DE6D18E}" type="slidenum">
              <a:rPr lang="es-CO" smtClean="0"/>
              <a:t>‹Nº›</a:t>
            </a:fld>
            <a:endParaRPr lang="es-CO"/>
          </a:p>
        </p:txBody>
      </p:sp>
    </p:spTree>
    <p:extLst>
      <p:ext uri="{BB962C8B-B14F-4D97-AF65-F5344CB8AC3E}">
        <p14:creationId xmlns:p14="http://schemas.microsoft.com/office/powerpoint/2010/main" val="149729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F39433-57B0-49EA-A95F-F294FDF584B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2A8A4B25-D515-4ED0-ABE6-507A736EEB9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3837FEC-0F3F-4C13-878A-FC866DC2230C}"/>
              </a:ext>
            </a:extLst>
          </p:cNvPr>
          <p:cNvSpPr>
            <a:spLocks noGrp="1"/>
          </p:cNvSpPr>
          <p:nvPr>
            <p:ph type="dt" sz="half" idx="10"/>
          </p:nvPr>
        </p:nvSpPr>
        <p:spPr/>
        <p:txBody>
          <a:bodyPr/>
          <a:lstStyle/>
          <a:p>
            <a:fld id="{548EA1EC-24EA-424B-B12E-CA4CEF842FFA}" type="datetimeFigureOut">
              <a:rPr lang="es-CO" smtClean="0"/>
              <a:t>28/08/23</a:t>
            </a:fld>
            <a:endParaRPr lang="es-CO"/>
          </a:p>
        </p:txBody>
      </p:sp>
      <p:sp>
        <p:nvSpPr>
          <p:cNvPr id="5" name="Marcador de pie de página 4">
            <a:extLst>
              <a:ext uri="{FF2B5EF4-FFF2-40B4-BE49-F238E27FC236}">
                <a16:creationId xmlns:a16="http://schemas.microsoft.com/office/drawing/2014/main" id="{C284407E-639E-413C-B70D-318AE977A22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5412492-64DA-47CD-B4F6-D46BAB396CD1}"/>
              </a:ext>
            </a:extLst>
          </p:cNvPr>
          <p:cNvSpPr>
            <a:spLocks noGrp="1"/>
          </p:cNvSpPr>
          <p:nvPr>
            <p:ph type="sldNum" sz="quarter" idx="12"/>
          </p:nvPr>
        </p:nvSpPr>
        <p:spPr/>
        <p:txBody>
          <a:bodyPr/>
          <a:lstStyle/>
          <a:p>
            <a:fld id="{3108F4C6-5310-4A02-8EA1-96370DE6D18E}" type="slidenum">
              <a:rPr lang="es-CO" smtClean="0"/>
              <a:t>‹Nº›</a:t>
            </a:fld>
            <a:endParaRPr lang="es-CO"/>
          </a:p>
        </p:txBody>
      </p:sp>
    </p:spTree>
    <p:extLst>
      <p:ext uri="{BB962C8B-B14F-4D97-AF65-F5344CB8AC3E}">
        <p14:creationId xmlns:p14="http://schemas.microsoft.com/office/powerpoint/2010/main" val="1889261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D363961-DFA2-4426-B9D3-540AD4B21BA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28879300-2B9B-43AD-8A0C-403D097C34D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338A2EB-6F9F-48F8-8CC4-29AE32EB3D4B}"/>
              </a:ext>
            </a:extLst>
          </p:cNvPr>
          <p:cNvSpPr>
            <a:spLocks noGrp="1"/>
          </p:cNvSpPr>
          <p:nvPr>
            <p:ph type="dt" sz="half" idx="10"/>
          </p:nvPr>
        </p:nvSpPr>
        <p:spPr/>
        <p:txBody>
          <a:bodyPr/>
          <a:lstStyle/>
          <a:p>
            <a:fld id="{548EA1EC-24EA-424B-B12E-CA4CEF842FFA}" type="datetimeFigureOut">
              <a:rPr lang="es-CO" smtClean="0"/>
              <a:t>28/08/23</a:t>
            </a:fld>
            <a:endParaRPr lang="es-CO"/>
          </a:p>
        </p:txBody>
      </p:sp>
      <p:sp>
        <p:nvSpPr>
          <p:cNvPr id="5" name="Marcador de pie de página 4">
            <a:extLst>
              <a:ext uri="{FF2B5EF4-FFF2-40B4-BE49-F238E27FC236}">
                <a16:creationId xmlns:a16="http://schemas.microsoft.com/office/drawing/2014/main" id="{DEFCD860-F661-4FA3-9F7A-1BAD3099469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C49BD45-FBAF-44AC-AF3E-A6F68638C4A2}"/>
              </a:ext>
            </a:extLst>
          </p:cNvPr>
          <p:cNvSpPr>
            <a:spLocks noGrp="1"/>
          </p:cNvSpPr>
          <p:nvPr>
            <p:ph type="sldNum" sz="quarter" idx="12"/>
          </p:nvPr>
        </p:nvSpPr>
        <p:spPr/>
        <p:txBody>
          <a:bodyPr/>
          <a:lstStyle/>
          <a:p>
            <a:fld id="{3108F4C6-5310-4A02-8EA1-96370DE6D18E}" type="slidenum">
              <a:rPr lang="es-CO" smtClean="0"/>
              <a:t>‹Nº›</a:t>
            </a:fld>
            <a:endParaRPr lang="es-CO"/>
          </a:p>
        </p:txBody>
      </p:sp>
    </p:spTree>
    <p:extLst>
      <p:ext uri="{BB962C8B-B14F-4D97-AF65-F5344CB8AC3E}">
        <p14:creationId xmlns:p14="http://schemas.microsoft.com/office/powerpoint/2010/main" val="3820497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915901-6B6E-430B-9740-F1599F767E1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2C99D7E-4132-41BA-AEE4-96741BE60BA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9E56798-8898-4311-B52E-2BE0E98B4E44}"/>
              </a:ext>
            </a:extLst>
          </p:cNvPr>
          <p:cNvSpPr>
            <a:spLocks noGrp="1"/>
          </p:cNvSpPr>
          <p:nvPr>
            <p:ph type="dt" sz="half" idx="10"/>
          </p:nvPr>
        </p:nvSpPr>
        <p:spPr/>
        <p:txBody>
          <a:bodyPr/>
          <a:lstStyle/>
          <a:p>
            <a:fld id="{548EA1EC-24EA-424B-B12E-CA4CEF842FFA}" type="datetimeFigureOut">
              <a:rPr lang="es-CO" smtClean="0"/>
              <a:t>28/08/23</a:t>
            </a:fld>
            <a:endParaRPr lang="es-CO"/>
          </a:p>
        </p:txBody>
      </p:sp>
      <p:sp>
        <p:nvSpPr>
          <p:cNvPr id="5" name="Marcador de pie de página 4">
            <a:extLst>
              <a:ext uri="{FF2B5EF4-FFF2-40B4-BE49-F238E27FC236}">
                <a16:creationId xmlns:a16="http://schemas.microsoft.com/office/drawing/2014/main" id="{95A2DA02-006D-46E3-AD04-DF7123330D4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AE209C8-DA41-4F97-B109-6D576F50EBEC}"/>
              </a:ext>
            </a:extLst>
          </p:cNvPr>
          <p:cNvSpPr>
            <a:spLocks noGrp="1"/>
          </p:cNvSpPr>
          <p:nvPr>
            <p:ph type="sldNum" sz="quarter" idx="12"/>
          </p:nvPr>
        </p:nvSpPr>
        <p:spPr/>
        <p:txBody>
          <a:bodyPr/>
          <a:lstStyle/>
          <a:p>
            <a:fld id="{3108F4C6-5310-4A02-8EA1-96370DE6D18E}" type="slidenum">
              <a:rPr lang="es-CO" smtClean="0"/>
              <a:t>‹Nº›</a:t>
            </a:fld>
            <a:endParaRPr lang="es-CO"/>
          </a:p>
        </p:txBody>
      </p:sp>
    </p:spTree>
    <p:extLst>
      <p:ext uri="{BB962C8B-B14F-4D97-AF65-F5344CB8AC3E}">
        <p14:creationId xmlns:p14="http://schemas.microsoft.com/office/powerpoint/2010/main" val="1332530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B94ADB-0C4A-46CC-B6E7-847E6686A01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9982066-796D-4F30-BB27-627D659542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214C848-4547-4F01-95EF-3308BD44A52A}"/>
              </a:ext>
            </a:extLst>
          </p:cNvPr>
          <p:cNvSpPr>
            <a:spLocks noGrp="1"/>
          </p:cNvSpPr>
          <p:nvPr>
            <p:ph type="dt" sz="half" idx="10"/>
          </p:nvPr>
        </p:nvSpPr>
        <p:spPr/>
        <p:txBody>
          <a:bodyPr/>
          <a:lstStyle/>
          <a:p>
            <a:fld id="{548EA1EC-24EA-424B-B12E-CA4CEF842FFA}" type="datetimeFigureOut">
              <a:rPr lang="es-CO" smtClean="0"/>
              <a:t>28/08/23</a:t>
            </a:fld>
            <a:endParaRPr lang="es-CO"/>
          </a:p>
        </p:txBody>
      </p:sp>
      <p:sp>
        <p:nvSpPr>
          <p:cNvPr id="5" name="Marcador de pie de página 4">
            <a:extLst>
              <a:ext uri="{FF2B5EF4-FFF2-40B4-BE49-F238E27FC236}">
                <a16:creationId xmlns:a16="http://schemas.microsoft.com/office/drawing/2014/main" id="{0F097BD5-D58E-4301-B1B9-A99661F2C95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B2F5515-B545-42CD-A480-E45E4C0AA775}"/>
              </a:ext>
            </a:extLst>
          </p:cNvPr>
          <p:cNvSpPr>
            <a:spLocks noGrp="1"/>
          </p:cNvSpPr>
          <p:nvPr>
            <p:ph type="sldNum" sz="quarter" idx="12"/>
          </p:nvPr>
        </p:nvSpPr>
        <p:spPr/>
        <p:txBody>
          <a:bodyPr/>
          <a:lstStyle/>
          <a:p>
            <a:fld id="{3108F4C6-5310-4A02-8EA1-96370DE6D18E}" type="slidenum">
              <a:rPr lang="es-CO" smtClean="0"/>
              <a:t>‹Nº›</a:t>
            </a:fld>
            <a:endParaRPr lang="es-CO"/>
          </a:p>
        </p:txBody>
      </p:sp>
    </p:spTree>
    <p:extLst>
      <p:ext uri="{BB962C8B-B14F-4D97-AF65-F5344CB8AC3E}">
        <p14:creationId xmlns:p14="http://schemas.microsoft.com/office/powerpoint/2010/main" val="3481050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72D553-17AC-4A6F-974A-C80CF9675C5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C4CFE31-2C96-4195-A80A-6553CF9B59E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ADA1297E-EAEA-4F37-B61B-771835C8538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0DD75833-CCDB-4BEA-B1C2-542204D0526F}"/>
              </a:ext>
            </a:extLst>
          </p:cNvPr>
          <p:cNvSpPr>
            <a:spLocks noGrp="1"/>
          </p:cNvSpPr>
          <p:nvPr>
            <p:ph type="dt" sz="half" idx="10"/>
          </p:nvPr>
        </p:nvSpPr>
        <p:spPr/>
        <p:txBody>
          <a:bodyPr/>
          <a:lstStyle/>
          <a:p>
            <a:fld id="{548EA1EC-24EA-424B-B12E-CA4CEF842FFA}" type="datetimeFigureOut">
              <a:rPr lang="es-CO" smtClean="0"/>
              <a:t>28/08/23</a:t>
            </a:fld>
            <a:endParaRPr lang="es-CO"/>
          </a:p>
        </p:txBody>
      </p:sp>
      <p:sp>
        <p:nvSpPr>
          <p:cNvPr id="6" name="Marcador de pie de página 5">
            <a:extLst>
              <a:ext uri="{FF2B5EF4-FFF2-40B4-BE49-F238E27FC236}">
                <a16:creationId xmlns:a16="http://schemas.microsoft.com/office/drawing/2014/main" id="{34874D1A-F7E0-4019-8066-692A458F27D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2FF77EDF-C169-4AF8-83D4-56FF885B0A7E}"/>
              </a:ext>
            </a:extLst>
          </p:cNvPr>
          <p:cNvSpPr>
            <a:spLocks noGrp="1"/>
          </p:cNvSpPr>
          <p:nvPr>
            <p:ph type="sldNum" sz="quarter" idx="12"/>
          </p:nvPr>
        </p:nvSpPr>
        <p:spPr/>
        <p:txBody>
          <a:bodyPr/>
          <a:lstStyle/>
          <a:p>
            <a:fld id="{3108F4C6-5310-4A02-8EA1-96370DE6D18E}" type="slidenum">
              <a:rPr lang="es-CO" smtClean="0"/>
              <a:t>‹Nº›</a:t>
            </a:fld>
            <a:endParaRPr lang="es-CO"/>
          </a:p>
        </p:txBody>
      </p:sp>
    </p:spTree>
    <p:extLst>
      <p:ext uri="{BB962C8B-B14F-4D97-AF65-F5344CB8AC3E}">
        <p14:creationId xmlns:p14="http://schemas.microsoft.com/office/powerpoint/2010/main" val="892881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F34168-B86D-496E-A979-CD7866B1C18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C844FF7-5106-4DCB-8CDD-CEA41A921F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9C5A3D0-3D48-4D83-A275-61362622383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FAAAD41C-84EC-4A3A-8504-002FFDB9F7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5B21CC1-9D74-4BA9-A286-1ED6D78D543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5FE3748F-B17A-4C3A-95A6-F67857ECFA58}"/>
              </a:ext>
            </a:extLst>
          </p:cNvPr>
          <p:cNvSpPr>
            <a:spLocks noGrp="1"/>
          </p:cNvSpPr>
          <p:nvPr>
            <p:ph type="dt" sz="half" idx="10"/>
          </p:nvPr>
        </p:nvSpPr>
        <p:spPr/>
        <p:txBody>
          <a:bodyPr/>
          <a:lstStyle/>
          <a:p>
            <a:fld id="{548EA1EC-24EA-424B-B12E-CA4CEF842FFA}" type="datetimeFigureOut">
              <a:rPr lang="es-CO" smtClean="0"/>
              <a:t>28/08/23</a:t>
            </a:fld>
            <a:endParaRPr lang="es-CO"/>
          </a:p>
        </p:txBody>
      </p:sp>
      <p:sp>
        <p:nvSpPr>
          <p:cNvPr id="8" name="Marcador de pie de página 7">
            <a:extLst>
              <a:ext uri="{FF2B5EF4-FFF2-40B4-BE49-F238E27FC236}">
                <a16:creationId xmlns:a16="http://schemas.microsoft.com/office/drawing/2014/main" id="{0301A55E-2304-4DE5-832A-84CA59C53A91}"/>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205BC538-8718-4686-8C93-DDB6879C2341}"/>
              </a:ext>
            </a:extLst>
          </p:cNvPr>
          <p:cNvSpPr>
            <a:spLocks noGrp="1"/>
          </p:cNvSpPr>
          <p:nvPr>
            <p:ph type="sldNum" sz="quarter" idx="12"/>
          </p:nvPr>
        </p:nvSpPr>
        <p:spPr/>
        <p:txBody>
          <a:bodyPr/>
          <a:lstStyle/>
          <a:p>
            <a:fld id="{3108F4C6-5310-4A02-8EA1-96370DE6D18E}" type="slidenum">
              <a:rPr lang="es-CO" smtClean="0"/>
              <a:t>‹Nº›</a:t>
            </a:fld>
            <a:endParaRPr lang="es-CO"/>
          </a:p>
        </p:txBody>
      </p:sp>
    </p:spTree>
    <p:extLst>
      <p:ext uri="{BB962C8B-B14F-4D97-AF65-F5344CB8AC3E}">
        <p14:creationId xmlns:p14="http://schemas.microsoft.com/office/powerpoint/2010/main" val="213411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87103A-674E-42C5-8E83-91E2CBE7022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D950A282-C5C5-47F0-BF7D-253608354AF0}"/>
              </a:ext>
            </a:extLst>
          </p:cNvPr>
          <p:cNvSpPr>
            <a:spLocks noGrp="1"/>
          </p:cNvSpPr>
          <p:nvPr>
            <p:ph type="dt" sz="half" idx="10"/>
          </p:nvPr>
        </p:nvSpPr>
        <p:spPr/>
        <p:txBody>
          <a:bodyPr/>
          <a:lstStyle/>
          <a:p>
            <a:fld id="{548EA1EC-24EA-424B-B12E-CA4CEF842FFA}" type="datetimeFigureOut">
              <a:rPr lang="es-CO" smtClean="0"/>
              <a:t>28/08/23</a:t>
            </a:fld>
            <a:endParaRPr lang="es-CO"/>
          </a:p>
        </p:txBody>
      </p:sp>
      <p:sp>
        <p:nvSpPr>
          <p:cNvPr id="4" name="Marcador de pie de página 3">
            <a:extLst>
              <a:ext uri="{FF2B5EF4-FFF2-40B4-BE49-F238E27FC236}">
                <a16:creationId xmlns:a16="http://schemas.microsoft.com/office/drawing/2014/main" id="{D58E136E-D541-4F54-A938-35576301D0D5}"/>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949F3C9-EB60-4AC6-B7FD-B2CC03C21E57}"/>
              </a:ext>
            </a:extLst>
          </p:cNvPr>
          <p:cNvSpPr>
            <a:spLocks noGrp="1"/>
          </p:cNvSpPr>
          <p:nvPr>
            <p:ph type="sldNum" sz="quarter" idx="12"/>
          </p:nvPr>
        </p:nvSpPr>
        <p:spPr/>
        <p:txBody>
          <a:bodyPr/>
          <a:lstStyle/>
          <a:p>
            <a:fld id="{3108F4C6-5310-4A02-8EA1-96370DE6D18E}" type="slidenum">
              <a:rPr lang="es-CO" smtClean="0"/>
              <a:t>‹Nº›</a:t>
            </a:fld>
            <a:endParaRPr lang="es-CO"/>
          </a:p>
        </p:txBody>
      </p:sp>
    </p:spTree>
    <p:extLst>
      <p:ext uri="{BB962C8B-B14F-4D97-AF65-F5344CB8AC3E}">
        <p14:creationId xmlns:p14="http://schemas.microsoft.com/office/powerpoint/2010/main" val="3258817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0A0FE32-C50E-4D96-AD8F-6BC9C4E09AFF}"/>
              </a:ext>
            </a:extLst>
          </p:cNvPr>
          <p:cNvSpPr>
            <a:spLocks noGrp="1"/>
          </p:cNvSpPr>
          <p:nvPr>
            <p:ph type="dt" sz="half" idx="10"/>
          </p:nvPr>
        </p:nvSpPr>
        <p:spPr/>
        <p:txBody>
          <a:bodyPr/>
          <a:lstStyle/>
          <a:p>
            <a:fld id="{548EA1EC-24EA-424B-B12E-CA4CEF842FFA}" type="datetimeFigureOut">
              <a:rPr lang="es-CO" smtClean="0"/>
              <a:t>28/08/23</a:t>
            </a:fld>
            <a:endParaRPr lang="es-CO"/>
          </a:p>
        </p:txBody>
      </p:sp>
      <p:sp>
        <p:nvSpPr>
          <p:cNvPr id="3" name="Marcador de pie de página 2">
            <a:extLst>
              <a:ext uri="{FF2B5EF4-FFF2-40B4-BE49-F238E27FC236}">
                <a16:creationId xmlns:a16="http://schemas.microsoft.com/office/drawing/2014/main" id="{CD75CA06-F6C0-406C-8736-FE5BAF3C01A0}"/>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49510A32-68ED-4FBD-85C2-15630F56A075}"/>
              </a:ext>
            </a:extLst>
          </p:cNvPr>
          <p:cNvSpPr>
            <a:spLocks noGrp="1"/>
          </p:cNvSpPr>
          <p:nvPr>
            <p:ph type="sldNum" sz="quarter" idx="12"/>
          </p:nvPr>
        </p:nvSpPr>
        <p:spPr/>
        <p:txBody>
          <a:bodyPr/>
          <a:lstStyle/>
          <a:p>
            <a:fld id="{3108F4C6-5310-4A02-8EA1-96370DE6D18E}" type="slidenum">
              <a:rPr lang="es-CO" smtClean="0"/>
              <a:t>‹Nº›</a:t>
            </a:fld>
            <a:endParaRPr lang="es-CO"/>
          </a:p>
        </p:txBody>
      </p:sp>
    </p:spTree>
    <p:extLst>
      <p:ext uri="{BB962C8B-B14F-4D97-AF65-F5344CB8AC3E}">
        <p14:creationId xmlns:p14="http://schemas.microsoft.com/office/powerpoint/2010/main" val="2886983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E0C0B3-7D13-4601-984B-2151827B542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D518D02-C59C-49D2-99DF-43321F7A26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6DD1E4E3-F5FD-4161-80B1-AD00DC5F40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8AB06A2-1757-4CF7-8AA9-36728C9F3F58}"/>
              </a:ext>
            </a:extLst>
          </p:cNvPr>
          <p:cNvSpPr>
            <a:spLocks noGrp="1"/>
          </p:cNvSpPr>
          <p:nvPr>
            <p:ph type="dt" sz="half" idx="10"/>
          </p:nvPr>
        </p:nvSpPr>
        <p:spPr/>
        <p:txBody>
          <a:bodyPr/>
          <a:lstStyle/>
          <a:p>
            <a:fld id="{548EA1EC-24EA-424B-B12E-CA4CEF842FFA}" type="datetimeFigureOut">
              <a:rPr lang="es-CO" smtClean="0"/>
              <a:t>28/08/23</a:t>
            </a:fld>
            <a:endParaRPr lang="es-CO"/>
          </a:p>
        </p:txBody>
      </p:sp>
      <p:sp>
        <p:nvSpPr>
          <p:cNvPr id="6" name="Marcador de pie de página 5">
            <a:extLst>
              <a:ext uri="{FF2B5EF4-FFF2-40B4-BE49-F238E27FC236}">
                <a16:creationId xmlns:a16="http://schemas.microsoft.com/office/drawing/2014/main" id="{4B0BA6CE-50D7-4B34-8CC5-E9C2945F114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6ECF684-F503-46DC-B924-15D9D6FB5AC2}"/>
              </a:ext>
            </a:extLst>
          </p:cNvPr>
          <p:cNvSpPr>
            <a:spLocks noGrp="1"/>
          </p:cNvSpPr>
          <p:nvPr>
            <p:ph type="sldNum" sz="quarter" idx="12"/>
          </p:nvPr>
        </p:nvSpPr>
        <p:spPr/>
        <p:txBody>
          <a:bodyPr/>
          <a:lstStyle/>
          <a:p>
            <a:fld id="{3108F4C6-5310-4A02-8EA1-96370DE6D18E}" type="slidenum">
              <a:rPr lang="es-CO" smtClean="0"/>
              <a:t>‹Nº›</a:t>
            </a:fld>
            <a:endParaRPr lang="es-CO"/>
          </a:p>
        </p:txBody>
      </p:sp>
    </p:spTree>
    <p:extLst>
      <p:ext uri="{BB962C8B-B14F-4D97-AF65-F5344CB8AC3E}">
        <p14:creationId xmlns:p14="http://schemas.microsoft.com/office/powerpoint/2010/main" val="1003876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6CC26D-EC7A-4AB5-BE4E-61FE918089F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154D0C9E-6C52-4D3B-9C68-3D51F33AC4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B84039C3-2CB2-453F-9031-194DC05667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A4F10B3-BD4A-4888-A02C-179F2EA0BC12}"/>
              </a:ext>
            </a:extLst>
          </p:cNvPr>
          <p:cNvSpPr>
            <a:spLocks noGrp="1"/>
          </p:cNvSpPr>
          <p:nvPr>
            <p:ph type="dt" sz="half" idx="10"/>
          </p:nvPr>
        </p:nvSpPr>
        <p:spPr/>
        <p:txBody>
          <a:bodyPr/>
          <a:lstStyle/>
          <a:p>
            <a:fld id="{548EA1EC-24EA-424B-B12E-CA4CEF842FFA}" type="datetimeFigureOut">
              <a:rPr lang="es-CO" smtClean="0"/>
              <a:t>28/08/23</a:t>
            </a:fld>
            <a:endParaRPr lang="es-CO"/>
          </a:p>
        </p:txBody>
      </p:sp>
      <p:sp>
        <p:nvSpPr>
          <p:cNvPr id="6" name="Marcador de pie de página 5">
            <a:extLst>
              <a:ext uri="{FF2B5EF4-FFF2-40B4-BE49-F238E27FC236}">
                <a16:creationId xmlns:a16="http://schemas.microsoft.com/office/drawing/2014/main" id="{EE90FA7A-70EF-4203-BF7C-A8574406F6C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CFEE24D-F8DD-40F2-97BD-AD5E115EB820}"/>
              </a:ext>
            </a:extLst>
          </p:cNvPr>
          <p:cNvSpPr>
            <a:spLocks noGrp="1"/>
          </p:cNvSpPr>
          <p:nvPr>
            <p:ph type="sldNum" sz="quarter" idx="12"/>
          </p:nvPr>
        </p:nvSpPr>
        <p:spPr/>
        <p:txBody>
          <a:bodyPr/>
          <a:lstStyle/>
          <a:p>
            <a:fld id="{3108F4C6-5310-4A02-8EA1-96370DE6D18E}" type="slidenum">
              <a:rPr lang="es-CO" smtClean="0"/>
              <a:t>‹Nº›</a:t>
            </a:fld>
            <a:endParaRPr lang="es-CO"/>
          </a:p>
        </p:txBody>
      </p:sp>
    </p:spTree>
    <p:extLst>
      <p:ext uri="{BB962C8B-B14F-4D97-AF65-F5344CB8AC3E}">
        <p14:creationId xmlns:p14="http://schemas.microsoft.com/office/powerpoint/2010/main" val="360575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3239E7E-F2A5-4F69-9E73-6B26CD5328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C6F5C97-F6DC-47D8-B5D9-AECD55192A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030233F-08E2-4DCF-B809-75A8E9741C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EA1EC-24EA-424B-B12E-CA4CEF842FFA}" type="datetimeFigureOut">
              <a:rPr lang="es-CO" smtClean="0"/>
              <a:t>28/08/23</a:t>
            </a:fld>
            <a:endParaRPr lang="es-CO"/>
          </a:p>
        </p:txBody>
      </p:sp>
      <p:sp>
        <p:nvSpPr>
          <p:cNvPr id="5" name="Marcador de pie de página 4">
            <a:extLst>
              <a:ext uri="{FF2B5EF4-FFF2-40B4-BE49-F238E27FC236}">
                <a16:creationId xmlns:a16="http://schemas.microsoft.com/office/drawing/2014/main" id="{6AD09552-C453-4068-9BF6-C7226A0459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D007AA0A-E292-4261-B101-A247C3B7A2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08F4C6-5310-4A02-8EA1-96370DE6D18E}" type="slidenum">
              <a:rPr lang="es-CO" smtClean="0"/>
              <a:t>‹Nº›</a:t>
            </a:fld>
            <a:endParaRPr lang="es-CO"/>
          </a:p>
        </p:txBody>
      </p:sp>
    </p:spTree>
    <p:extLst>
      <p:ext uri="{BB962C8B-B14F-4D97-AF65-F5344CB8AC3E}">
        <p14:creationId xmlns:p14="http://schemas.microsoft.com/office/powerpoint/2010/main" val="1615530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6" Type="http://schemas.openxmlformats.org/officeDocument/2006/relationships/image" Target="../media/image39.png"/><Relationship Id="rId21" Type="http://schemas.openxmlformats.org/officeDocument/2006/relationships/image" Target="../media/image34.svg"/><Relationship Id="rId42" Type="http://schemas.openxmlformats.org/officeDocument/2006/relationships/image" Target="../media/image55.png"/><Relationship Id="rId47" Type="http://schemas.openxmlformats.org/officeDocument/2006/relationships/image" Target="../media/image60.svg"/><Relationship Id="rId63" Type="http://schemas.openxmlformats.org/officeDocument/2006/relationships/image" Target="../media/image76.svg"/><Relationship Id="rId68" Type="http://schemas.openxmlformats.org/officeDocument/2006/relationships/image" Target="../media/image81.png"/><Relationship Id="rId2" Type="http://schemas.openxmlformats.org/officeDocument/2006/relationships/image" Target="../media/image15.png"/><Relationship Id="rId16" Type="http://schemas.openxmlformats.org/officeDocument/2006/relationships/image" Target="../media/image29.png"/><Relationship Id="rId29" Type="http://schemas.openxmlformats.org/officeDocument/2006/relationships/image" Target="../media/image42.svg"/><Relationship Id="rId11" Type="http://schemas.openxmlformats.org/officeDocument/2006/relationships/image" Target="../media/image24.svg"/><Relationship Id="rId24" Type="http://schemas.openxmlformats.org/officeDocument/2006/relationships/image" Target="../media/image37.png"/><Relationship Id="rId32" Type="http://schemas.openxmlformats.org/officeDocument/2006/relationships/image" Target="../media/image45.png"/><Relationship Id="rId37" Type="http://schemas.openxmlformats.org/officeDocument/2006/relationships/image" Target="../media/image50.svg"/><Relationship Id="rId40" Type="http://schemas.openxmlformats.org/officeDocument/2006/relationships/image" Target="../media/image53.png"/><Relationship Id="rId45" Type="http://schemas.openxmlformats.org/officeDocument/2006/relationships/image" Target="../media/image58.svg"/><Relationship Id="rId53" Type="http://schemas.openxmlformats.org/officeDocument/2006/relationships/image" Target="../media/image66.svg"/><Relationship Id="rId58" Type="http://schemas.openxmlformats.org/officeDocument/2006/relationships/image" Target="../media/image71.png"/><Relationship Id="rId66" Type="http://schemas.openxmlformats.org/officeDocument/2006/relationships/image" Target="../media/image79.png"/><Relationship Id="rId5" Type="http://schemas.openxmlformats.org/officeDocument/2006/relationships/image" Target="../media/image18.svg"/><Relationship Id="rId61" Type="http://schemas.openxmlformats.org/officeDocument/2006/relationships/image" Target="../media/image74.svg"/><Relationship Id="rId19" Type="http://schemas.openxmlformats.org/officeDocument/2006/relationships/image" Target="../media/image32.sv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svg"/><Relationship Id="rId30" Type="http://schemas.openxmlformats.org/officeDocument/2006/relationships/image" Target="../media/image43.png"/><Relationship Id="rId35" Type="http://schemas.openxmlformats.org/officeDocument/2006/relationships/image" Target="../media/image48.svg"/><Relationship Id="rId43" Type="http://schemas.openxmlformats.org/officeDocument/2006/relationships/image" Target="../media/image56.svg"/><Relationship Id="rId48" Type="http://schemas.openxmlformats.org/officeDocument/2006/relationships/image" Target="../media/image61.png"/><Relationship Id="rId56" Type="http://schemas.openxmlformats.org/officeDocument/2006/relationships/image" Target="../media/image69.png"/><Relationship Id="rId64" Type="http://schemas.openxmlformats.org/officeDocument/2006/relationships/image" Target="../media/image77.png"/><Relationship Id="rId69" Type="http://schemas.openxmlformats.org/officeDocument/2006/relationships/image" Target="../media/image82.svg"/><Relationship Id="rId8" Type="http://schemas.openxmlformats.org/officeDocument/2006/relationships/image" Target="../media/image21.png"/><Relationship Id="rId51" Type="http://schemas.openxmlformats.org/officeDocument/2006/relationships/image" Target="../media/image64.svg"/><Relationship Id="rId72" Type="http://schemas.openxmlformats.org/officeDocument/2006/relationships/image" Target="../media/image85.png"/><Relationship Id="rId3" Type="http://schemas.openxmlformats.org/officeDocument/2006/relationships/image" Target="../media/image16.svg"/><Relationship Id="rId12" Type="http://schemas.openxmlformats.org/officeDocument/2006/relationships/image" Target="../media/image25.png"/><Relationship Id="rId17" Type="http://schemas.openxmlformats.org/officeDocument/2006/relationships/image" Target="../media/image30.svg"/><Relationship Id="rId25" Type="http://schemas.openxmlformats.org/officeDocument/2006/relationships/image" Target="../media/image38.svg"/><Relationship Id="rId33" Type="http://schemas.openxmlformats.org/officeDocument/2006/relationships/image" Target="../media/image46.svg"/><Relationship Id="rId38" Type="http://schemas.openxmlformats.org/officeDocument/2006/relationships/image" Target="../media/image51.png"/><Relationship Id="rId46" Type="http://schemas.openxmlformats.org/officeDocument/2006/relationships/image" Target="../media/image59.png"/><Relationship Id="rId59" Type="http://schemas.openxmlformats.org/officeDocument/2006/relationships/image" Target="../media/image72.svg"/><Relationship Id="rId67" Type="http://schemas.openxmlformats.org/officeDocument/2006/relationships/image" Target="../media/image80.svg"/><Relationship Id="rId20" Type="http://schemas.openxmlformats.org/officeDocument/2006/relationships/image" Target="../media/image33.png"/><Relationship Id="rId41" Type="http://schemas.openxmlformats.org/officeDocument/2006/relationships/image" Target="../media/image54.svg"/><Relationship Id="rId54" Type="http://schemas.openxmlformats.org/officeDocument/2006/relationships/image" Target="../media/image67.png"/><Relationship Id="rId62" Type="http://schemas.openxmlformats.org/officeDocument/2006/relationships/image" Target="../media/image75.png"/><Relationship Id="rId70"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19.png"/><Relationship Id="rId15" Type="http://schemas.openxmlformats.org/officeDocument/2006/relationships/image" Target="../media/image28.svg"/><Relationship Id="rId23" Type="http://schemas.openxmlformats.org/officeDocument/2006/relationships/image" Target="../media/image36.svg"/><Relationship Id="rId28" Type="http://schemas.openxmlformats.org/officeDocument/2006/relationships/image" Target="../media/image41.png"/><Relationship Id="rId36" Type="http://schemas.openxmlformats.org/officeDocument/2006/relationships/image" Target="../media/image49.png"/><Relationship Id="rId49" Type="http://schemas.openxmlformats.org/officeDocument/2006/relationships/image" Target="../media/image62.svg"/><Relationship Id="rId57" Type="http://schemas.openxmlformats.org/officeDocument/2006/relationships/image" Target="../media/image70.svg"/><Relationship Id="rId10" Type="http://schemas.openxmlformats.org/officeDocument/2006/relationships/image" Target="../media/image23.png"/><Relationship Id="rId31" Type="http://schemas.openxmlformats.org/officeDocument/2006/relationships/image" Target="../media/image44.svg"/><Relationship Id="rId44" Type="http://schemas.openxmlformats.org/officeDocument/2006/relationships/image" Target="../media/image57.png"/><Relationship Id="rId52" Type="http://schemas.openxmlformats.org/officeDocument/2006/relationships/image" Target="../media/image65.png"/><Relationship Id="rId60" Type="http://schemas.openxmlformats.org/officeDocument/2006/relationships/image" Target="../media/image73.png"/><Relationship Id="rId65" Type="http://schemas.openxmlformats.org/officeDocument/2006/relationships/image" Target="../media/image78.svg"/><Relationship Id="rId73" Type="http://schemas.openxmlformats.org/officeDocument/2006/relationships/image" Target="../media/image86.svg"/><Relationship Id="rId4" Type="http://schemas.openxmlformats.org/officeDocument/2006/relationships/image" Target="../media/image17.png"/><Relationship Id="rId9" Type="http://schemas.openxmlformats.org/officeDocument/2006/relationships/image" Target="../media/image22.svg"/><Relationship Id="rId13" Type="http://schemas.openxmlformats.org/officeDocument/2006/relationships/image" Target="../media/image26.svg"/><Relationship Id="rId18" Type="http://schemas.openxmlformats.org/officeDocument/2006/relationships/image" Target="../media/image31.png"/><Relationship Id="rId39" Type="http://schemas.openxmlformats.org/officeDocument/2006/relationships/image" Target="../media/image52.svg"/><Relationship Id="rId34" Type="http://schemas.openxmlformats.org/officeDocument/2006/relationships/image" Target="../media/image47.png"/><Relationship Id="rId50" Type="http://schemas.openxmlformats.org/officeDocument/2006/relationships/image" Target="../media/image63.png"/><Relationship Id="rId55" Type="http://schemas.openxmlformats.org/officeDocument/2006/relationships/image" Target="../media/image68.svg"/><Relationship Id="rId7" Type="http://schemas.openxmlformats.org/officeDocument/2006/relationships/image" Target="../media/image20.svg"/><Relationship Id="rId71" Type="http://schemas.openxmlformats.org/officeDocument/2006/relationships/image" Target="../media/image84.sv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59FDD8C-CBFD-48C6-A073-A4DFC4B973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 y="0"/>
            <a:ext cx="12189038" cy="6858000"/>
          </a:xfrm>
          <a:prstGeom prst="rect">
            <a:avLst/>
          </a:prstGeom>
        </p:spPr>
      </p:pic>
      <p:sp>
        <p:nvSpPr>
          <p:cNvPr id="6" name="CuadroTexto 5">
            <a:extLst>
              <a:ext uri="{FF2B5EF4-FFF2-40B4-BE49-F238E27FC236}">
                <a16:creationId xmlns:a16="http://schemas.microsoft.com/office/drawing/2014/main" id="{4D3E3269-6838-41F1-9042-062187809A00}"/>
              </a:ext>
            </a:extLst>
          </p:cNvPr>
          <p:cNvSpPr txBox="1"/>
          <p:nvPr/>
        </p:nvSpPr>
        <p:spPr>
          <a:xfrm>
            <a:off x="3069522" y="2635914"/>
            <a:ext cx="6052957" cy="584775"/>
          </a:xfrm>
          <a:prstGeom prst="rect">
            <a:avLst/>
          </a:prstGeom>
          <a:noFill/>
        </p:spPr>
        <p:txBody>
          <a:bodyPr wrap="square" rtlCol="0">
            <a:spAutoFit/>
          </a:bodyPr>
          <a:lstStyle/>
          <a:p>
            <a:pPr algn="ctr"/>
            <a:r>
              <a:rPr lang="es-CO" sz="3200" b="1" spc="-150" dirty="0">
                <a:solidFill>
                  <a:srgbClr val="0F0E20"/>
                </a:solidFill>
                <a:latin typeface="Verdana" panose="020B0604030504040204" pitchFamily="34" charset="0"/>
                <a:ea typeface="Verdana" panose="020B0604030504040204" pitchFamily="34" charset="0"/>
              </a:rPr>
              <a:t>Título de la Presentación</a:t>
            </a:r>
          </a:p>
        </p:txBody>
      </p:sp>
      <p:sp>
        <p:nvSpPr>
          <p:cNvPr id="7" name="CuadroTexto 6">
            <a:extLst>
              <a:ext uri="{FF2B5EF4-FFF2-40B4-BE49-F238E27FC236}">
                <a16:creationId xmlns:a16="http://schemas.microsoft.com/office/drawing/2014/main" id="{ACE59766-3882-450D-BB12-F6703DD5A206}"/>
              </a:ext>
            </a:extLst>
          </p:cNvPr>
          <p:cNvSpPr txBox="1"/>
          <p:nvPr/>
        </p:nvSpPr>
        <p:spPr>
          <a:xfrm>
            <a:off x="3722149" y="3282245"/>
            <a:ext cx="4747702" cy="400110"/>
          </a:xfrm>
          <a:prstGeom prst="rect">
            <a:avLst/>
          </a:prstGeom>
          <a:noFill/>
        </p:spPr>
        <p:txBody>
          <a:bodyPr wrap="square" rtlCol="0">
            <a:spAutoFit/>
          </a:bodyPr>
          <a:lstStyle/>
          <a:p>
            <a:pPr algn="ctr"/>
            <a:r>
              <a:rPr lang="es-CO" sz="2000" b="1" dirty="0">
                <a:solidFill>
                  <a:srgbClr val="6E6E6C"/>
                </a:solidFill>
                <a:latin typeface="Verdana" panose="020B0604030504040204" pitchFamily="34" charset="0"/>
                <a:ea typeface="Verdana" panose="020B0604030504040204" pitchFamily="34" charset="0"/>
              </a:rPr>
              <a:t>Subtítulo de la presentación</a:t>
            </a:r>
          </a:p>
        </p:txBody>
      </p:sp>
      <p:pic>
        <p:nvPicPr>
          <p:cNvPr id="8" name="Imagen 7">
            <a:extLst>
              <a:ext uri="{FF2B5EF4-FFF2-40B4-BE49-F238E27FC236}">
                <a16:creationId xmlns:a16="http://schemas.microsoft.com/office/drawing/2014/main" id="{A2234E6D-6C72-45D6-B135-27146F2A86EC}"/>
              </a:ext>
            </a:extLst>
          </p:cNvPr>
          <p:cNvPicPr>
            <a:picLocks noChangeAspect="1"/>
          </p:cNvPicPr>
          <p:nvPr/>
        </p:nvPicPr>
        <p:blipFill>
          <a:blip r:embed="rId3"/>
          <a:stretch>
            <a:fillRect/>
          </a:stretch>
        </p:blipFill>
        <p:spPr>
          <a:xfrm>
            <a:off x="4655279" y="4319688"/>
            <a:ext cx="2881442" cy="550445"/>
          </a:xfrm>
          <a:prstGeom prst="rect">
            <a:avLst/>
          </a:prstGeom>
        </p:spPr>
      </p:pic>
      <p:sp>
        <p:nvSpPr>
          <p:cNvPr id="10" name="CuadroTexto 9">
            <a:extLst>
              <a:ext uri="{FF2B5EF4-FFF2-40B4-BE49-F238E27FC236}">
                <a16:creationId xmlns:a16="http://schemas.microsoft.com/office/drawing/2014/main" id="{D322C141-AD15-4C92-8D35-427A7DCD9F6A}"/>
              </a:ext>
            </a:extLst>
          </p:cNvPr>
          <p:cNvSpPr txBox="1"/>
          <p:nvPr/>
        </p:nvSpPr>
        <p:spPr>
          <a:xfrm>
            <a:off x="3461762" y="106600"/>
            <a:ext cx="5268475" cy="169277"/>
          </a:xfrm>
          <a:prstGeom prst="rect">
            <a:avLst/>
          </a:prstGeom>
          <a:noFill/>
        </p:spPr>
        <p:txBody>
          <a:bodyPr wrap="square" rtlCol="0">
            <a:spAutoFit/>
          </a:bodyPr>
          <a:lstStyle/>
          <a:p>
            <a:pPr algn="ctr"/>
            <a:r>
              <a:rPr lang="es-ES" sz="500" dirty="0">
                <a:solidFill>
                  <a:schemeClr val="bg2">
                    <a:lumMod val="25000"/>
                  </a:schemeClr>
                </a:solidFill>
                <a:latin typeface="Verdana" panose="020B0604030504040204" pitchFamily="34" charset="0"/>
                <a:ea typeface="Verdana" panose="020B0604030504040204" pitchFamily="34" charset="0"/>
              </a:rPr>
              <a:t>Resolución de Acreditación Institucional </a:t>
            </a:r>
            <a:r>
              <a:rPr lang="es-ES" sz="500" b="1" dirty="0">
                <a:solidFill>
                  <a:schemeClr val="bg2">
                    <a:lumMod val="25000"/>
                  </a:schemeClr>
                </a:solidFill>
                <a:latin typeface="Verdana" panose="020B0604030504040204" pitchFamily="34" charset="0"/>
                <a:ea typeface="Verdana" panose="020B0604030504040204" pitchFamily="34" charset="0"/>
              </a:rPr>
              <a:t>0053611</a:t>
            </a:r>
            <a:r>
              <a:rPr lang="es-ES" sz="500" dirty="0">
                <a:solidFill>
                  <a:schemeClr val="bg2">
                    <a:lumMod val="25000"/>
                  </a:schemeClr>
                </a:solidFill>
                <a:latin typeface="Verdana" panose="020B0604030504040204" pitchFamily="34" charset="0"/>
                <a:ea typeface="Verdana" panose="020B0604030504040204" pitchFamily="34" charset="0"/>
              </a:rPr>
              <a:t> del </a:t>
            </a:r>
            <a:r>
              <a:rPr lang="es-ES" sz="500" b="1" dirty="0">
                <a:solidFill>
                  <a:schemeClr val="bg2">
                    <a:lumMod val="25000"/>
                  </a:schemeClr>
                </a:solidFill>
                <a:latin typeface="Verdana" panose="020B0604030504040204" pitchFamily="34" charset="0"/>
                <a:ea typeface="Verdana" panose="020B0604030504040204" pitchFamily="34" charset="0"/>
              </a:rPr>
              <a:t>08.04.2022</a:t>
            </a:r>
            <a:r>
              <a:rPr lang="es-ES" sz="500" dirty="0">
                <a:solidFill>
                  <a:schemeClr val="bg2">
                    <a:lumMod val="25000"/>
                  </a:schemeClr>
                </a:solidFill>
                <a:latin typeface="Verdana" panose="020B0604030504040204" pitchFamily="34" charset="0"/>
                <a:ea typeface="Verdana" panose="020B0604030504040204" pitchFamily="34" charset="0"/>
              </a:rPr>
              <a:t>, </a:t>
            </a:r>
            <a:r>
              <a:rPr lang="es-ES" sz="500" b="1" dirty="0">
                <a:solidFill>
                  <a:schemeClr val="bg2">
                    <a:lumMod val="25000"/>
                  </a:schemeClr>
                </a:solidFill>
                <a:latin typeface="Verdana" panose="020B0604030504040204" pitchFamily="34" charset="0"/>
                <a:ea typeface="Verdana" panose="020B0604030504040204" pitchFamily="34" charset="0"/>
              </a:rPr>
              <a:t>por 6 años</a:t>
            </a:r>
            <a:r>
              <a:rPr lang="es-ES" sz="500" dirty="0">
                <a:solidFill>
                  <a:schemeClr val="bg2">
                    <a:lumMod val="25000"/>
                  </a:schemeClr>
                </a:solidFill>
                <a:latin typeface="Verdana" panose="020B0604030504040204" pitchFamily="34" charset="0"/>
                <a:ea typeface="Verdana" panose="020B0604030504040204" pitchFamily="34" charset="0"/>
              </a:rPr>
              <a:t>   //   </a:t>
            </a:r>
            <a:r>
              <a:rPr lang="es-ES" sz="500" b="1" dirty="0">
                <a:solidFill>
                  <a:schemeClr val="bg2">
                    <a:lumMod val="25000"/>
                  </a:schemeClr>
                </a:solidFill>
                <a:latin typeface="Verdana" panose="020B0604030504040204" pitchFamily="34" charset="0"/>
                <a:ea typeface="Verdana" panose="020B0604030504040204" pitchFamily="34" charset="0"/>
              </a:rPr>
              <a:t>Vigilada </a:t>
            </a:r>
            <a:r>
              <a:rPr lang="es-ES" sz="500" b="1" dirty="0" err="1">
                <a:solidFill>
                  <a:schemeClr val="bg2">
                    <a:lumMod val="25000"/>
                  </a:schemeClr>
                </a:solidFill>
                <a:latin typeface="Verdana" panose="020B0604030504040204" pitchFamily="34" charset="0"/>
                <a:ea typeface="Verdana" panose="020B0604030504040204" pitchFamily="34" charset="0"/>
              </a:rPr>
              <a:t>Mineducación</a:t>
            </a:r>
            <a:endParaRPr lang="es-CO" sz="500" b="1" dirty="0">
              <a:solidFill>
                <a:schemeClr val="bg2">
                  <a:lumMod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93968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597B35A-2F99-404A-9871-A77928B70025}"/>
              </a:ext>
            </a:extLst>
          </p:cNvPr>
          <p:cNvPicPr>
            <a:picLocks noChangeAspect="1"/>
          </p:cNvPicPr>
          <p:nvPr/>
        </p:nvPicPr>
        <p:blipFill>
          <a:blip r:embed="rId2"/>
          <a:stretch>
            <a:fillRect/>
          </a:stretch>
        </p:blipFill>
        <p:spPr>
          <a:xfrm>
            <a:off x="465664" y="6076603"/>
            <a:ext cx="2213378" cy="422824"/>
          </a:xfrm>
          <a:prstGeom prst="rect">
            <a:avLst/>
          </a:prstGeom>
        </p:spPr>
      </p:pic>
      <p:pic>
        <p:nvPicPr>
          <p:cNvPr id="7" name="Gráfico 6">
            <a:extLst>
              <a:ext uri="{FF2B5EF4-FFF2-40B4-BE49-F238E27FC236}">
                <a16:creationId xmlns:a16="http://schemas.microsoft.com/office/drawing/2014/main" id="{915D9473-A21B-40A6-A528-B7DDE067A0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13187" y="5128953"/>
            <a:ext cx="6578812" cy="1729046"/>
          </a:xfrm>
          <a:prstGeom prst="rect">
            <a:avLst/>
          </a:prstGeom>
        </p:spPr>
      </p:pic>
      <p:sp>
        <p:nvSpPr>
          <p:cNvPr id="8" name="CuadroTexto 7">
            <a:extLst>
              <a:ext uri="{FF2B5EF4-FFF2-40B4-BE49-F238E27FC236}">
                <a16:creationId xmlns:a16="http://schemas.microsoft.com/office/drawing/2014/main" id="{37255294-A268-48F9-8DD6-2D3764688F1A}"/>
              </a:ext>
            </a:extLst>
          </p:cNvPr>
          <p:cNvSpPr txBox="1"/>
          <p:nvPr/>
        </p:nvSpPr>
        <p:spPr>
          <a:xfrm>
            <a:off x="1878106" y="1729048"/>
            <a:ext cx="8435788" cy="3323987"/>
          </a:xfrm>
          <a:prstGeom prst="rect">
            <a:avLst/>
          </a:prstGeom>
          <a:noFill/>
        </p:spPr>
        <p:txBody>
          <a:bodyPr wrap="square" rtlCol="0">
            <a:spAutoFit/>
          </a:bodyPr>
          <a:lstStyle/>
          <a:p>
            <a:pPr algn="just"/>
            <a:r>
              <a:rPr lang="es-CO" sz="1400" dirty="0">
                <a:solidFill>
                  <a:schemeClr val="bg2">
                    <a:lumMod val="25000"/>
                  </a:schemeClr>
                </a:solidFill>
                <a:latin typeface="Verdana" panose="020B0604030504040204" pitchFamily="34" charset="0"/>
                <a:ea typeface="Verdana" panose="020B0604030504040204" pitchFamily="34" charset="0"/>
              </a:rPr>
              <a:t>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a:t>
            </a:r>
            <a:r>
              <a:rPr lang="es-CO" sz="1400" b="1" dirty="0">
                <a:solidFill>
                  <a:schemeClr val="bg2">
                    <a:lumMod val="25000"/>
                  </a:schemeClr>
                </a:solidFill>
                <a:latin typeface="Verdana" panose="020B0604030504040204" pitchFamily="34" charset="0"/>
                <a:ea typeface="Verdana" panose="020B0604030504040204" pitchFamily="34" charset="0"/>
              </a:rPr>
              <a:t>ejemplo de subrayado </a:t>
            </a:r>
            <a:r>
              <a:rPr lang="es-CO" sz="1400" dirty="0">
                <a:solidFill>
                  <a:schemeClr val="bg2">
                    <a:lumMod val="25000"/>
                  </a:schemeClr>
                </a:solidFill>
                <a:latin typeface="Verdana" panose="020B0604030504040204" pitchFamily="34" charset="0"/>
                <a:ea typeface="Verdana" panose="020B0604030504040204" pitchFamily="34" charset="0"/>
              </a:rPr>
              <a:t>dolores eos qui ratione voluptatem sequi nesciunt. Neque porro quisquam est, qui dolorem ipsum quia dolor sit amet, consectetur, adipisci velit, sed quia non numquam eius modi tempora incidunt ut labore et dolore magnam aliquam quaerat voluptatem. Ut enim ad minima veniam, quis nostrum exercitationem ullam corporis </a:t>
            </a:r>
            <a:r>
              <a:rPr lang="es-CO" sz="1400" b="1" dirty="0">
                <a:solidFill>
                  <a:schemeClr val="bg2">
                    <a:lumMod val="25000"/>
                  </a:schemeClr>
                </a:solidFill>
                <a:latin typeface="Verdana" panose="020B0604030504040204" pitchFamily="34" charset="0"/>
                <a:ea typeface="Verdana" panose="020B0604030504040204" pitchFamily="34" charset="0"/>
              </a:rPr>
              <a:t>suscipit laboriosam</a:t>
            </a:r>
            <a:r>
              <a:rPr lang="es-CO" sz="1400" dirty="0">
                <a:solidFill>
                  <a:schemeClr val="bg2">
                    <a:lumMod val="25000"/>
                  </a:schemeClr>
                </a:solidFill>
                <a:latin typeface="Verdana" panose="020B0604030504040204" pitchFamily="34" charset="0"/>
                <a:ea typeface="Verdana" panose="020B0604030504040204" pitchFamily="34" charset="0"/>
              </a:rPr>
              <a:t>, nisi ut aliquid ex ea commodi consequatur? Quis autem vel eum iure reprehenderit qui in ea voluptate velit esse quam nihil molestiae consequatur, vel illum qui dolorem eum fugiat quo voluptas nulla pariatur?</a:t>
            </a:r>
          </a:p>
          <a:p>
            <a:pPr algn="just"/>
            <a:endParaRPr lang="es-CO" sz="1400" dirty="0">
              <a:solidFill>
                <a:schemeClr val="bg2">
                  <a:lumMod val="25000"/>
                </a:schemeClr>
              </a:solidFill>
              <a:latin typeface="Verdana" panose="020B0604030504040204" pitchFamily="34" charset="0"/>
              <a:ea typeface="Verdana" panose="020B0604030504040204" pitchFamily="34" charset="0"/>
            </a:endParaRPr>
          </a:p>
          <a:p>
            <a:pPr algn="just"/>
            <a:r>
              <a:rPr lang="es-CO" sz="1400" dirty="0">
                <a:solidFill>
                  <a:schemeClr val="bg2">
                    <a:lumMod val="25000"/>
                  </a:schemeClr>
                </a:solidFill>
                <a:latin typeface="Verdana" panose="020B0604030504040204" pitchFamily="34" charset="0"/>
                <a:ea typeface="Verdana" panose="020B0604030504040204" pitchFamily="34" charset="0"/>
              </a:rPr>
              <a:t>Neque porro quisquam est, qui dolorem ipsum quia dolor sit amet, consectetur, adipisci velit, sed quia non numquam eius modi tempora incidunt ut labore et dolore magnam aliquam quaerat voluptatem. Ut enim ad minima veniam, quis nostrum exercitationem ullam corporis </a:t>
            </a:r>
            <a:r>
              <a:rPr lang="es-CO" sz="1400" b="1" dirty="0">
                <a:solidFill>
                  <a:schemeClr val="bg2">
                    <a:lumMod val="25000"/>
                  </a:schemeClr>
                </a:solidFill>
                <a:latin typeface="Verdana" panose="020B0604030504040204" pitchFamily="34" charset="0"/>
                <a:ea typeface="Verdana" panose="020B0604030504040204" pitchFamily="34" charset="0"/>
              </a:rPr>
              <a:t>suscipit laboriosam</a:t>
            </a:r>
            <a:r>
              <a:rPr lang="es-CO" sz="1400" dirty="0">
                <a:solidFill>
                  <a:schemeClr val="bg2">
                    <a:lumMod val="25000"/>
                  </a:schemeClr>
                </a:solidFill>
                <a:latin typeface="Verdana" panose="020B0604030504040204" pitchFamily="34" charset="0"/>
                <a:ea typeface="Verdana" panose="020B0604030504040204" pitchFamily="34" charset="0"/>
              </a:rPr>
              <a:t>, nisi ut aliquid ex ea commodi consequatur?</a:t>
            </a:r>
          </a:p>
        </p:txBody>
      </p:sp>
      <p:sp>
        <p:nvSpPr>
          <p:cNvPr id="9" name="CuadroTexto 8">
            <a:extLst>
              <a:ext uri="{FF2B5EF4-FFF2-40B4-BE49-F238E27FC236}">
                <a16:creationId xmlns:a16="http://schemas.microsoft.com/office/drawing/2014/main" id="{1CE8939A-5289-46DF-96E8-B87BD606F554}"/>
              </a:ext>
            </a:extLst>
          </p:cNvPr>
          <p:cNvSpPr txBox="1"/>
          <p:nvPr/>
        </p:nvSpPr>
        <p:spPr>
          <a:xfrm>
            <a:off x="1878106" y="952668"/>
            <a:ext cx="3993776" cy="369332"/>
          </a:xfrm>
          <a:prstGeom prst="rect">
            <a:avLst/>
          </a:prstGeom>
          <a:noFill/>
        </p:spPr>
        <p:txBody>
          <a:bodyPr wrap="square" rtlCol="0">
            <a:spAutoFit/>
          </a:bodyPr>
          <a:lstStyle/>
          <a:p>
            <a:r>
              <a:rPr lang="es-CO" b="1" dirty="0">
                <a:latin typeface="Verdana" panose="020B0604030504040204" pitchFamily="34" charset="0"/>
                <a:ea typeface="Verdana" panose="020B0604030504040204" pitchFamily="34" charset="0"/>
              </a:rPr>
              <a:t>Ejemplo de párrafo con título</a:t>
            </a:r>
          </a:p>
        </p:txBody>
      </p:sp>
      <p:sp>
        <p:nvSpPr>
          <p:cNvPr id="10" name="CuadroTexto 9">
            <a:extLst>
              <a:ext uri="{FF2B5EF4-FFF2-40B4-BE49-F238E27FC236}">
                <a16:creationId xmlns:a16="http://schemas.microsoft.com/office/drawing/2014/main" id="{384A119A-43E3-48BC-BF14-3A1026656CF9}"/>
              </a:ext>
            </a:extLst>
          </p:cNvPr>
          <p:cNvSpPr txBox="1"/>
          <p:nvPr/>
        </p:nvSpPr>
        <p:spPr>
          <a:xfrm>
            <a:off x="3461762" y="106600"/>
            <a:ext cx="5268475" cy="169277"/>
          </a:xfrm>
          <a:prstGeom prst="rect">
            <a:avLst/>
          </a:prstGeom>
          <a:noFill/>
        </p:spPr>
        <p:txBody>
          <a:bodyPr wrap="square" rtlCol="0">
            <a:spAutoFit/>
          </a:bodyPr>
          <a:lstStyle/>
          <a:p>
            <a:pPr algn="ctr"/>
            <a:r>
              <a:rPr lang="es-ES" sz="500" dirty="0">
                <a:solidFill>
                  <a:schemeClr val="bg2">
                    <a:lumMod val="25000"/>
                  </a:schemeClr>
                </a:solidFill>
                <a:latin typeface="Verdana" panose="020B0604030504040204" pitchFamily="34" charset="0"/>
                <a:ea typeface="Verdana" panose="020B0604030504040204" pitchFamily="34" charset="0"/>
              </a:rPr>
              <a:t>Resolución de Acreditación Institucional </a:t>
            </a:r>
            <a:r>
              <a:rPr lang="es-ES" sz="500" b="1" dirty="0">
                <a:solidFill>
                  <a:schemeClr val="bg2">
                    <a:lumMod val="25000"/>
                  </a:schemeClr>
                </a:solidFill>
                <a:latin typeface="Verdana" panose="020B0604030504040204" pitchFamily="34" charset="0"/>
                <a:ea typeface="Verdana" panose="020B0604030504040204" pitchFamily="34" charset="0"/>
              </a:rPr>
              <a:t>0053611</a:t>
            </a:r>
            <a:r>
              <a:rPr lang="es-ES" sz="500" dirty="0">
                <a:solidFill>
                  <a:schemeClr val="bg2">
                    <a:lumMod val="25000"/>
                  </a:schemeClr>
                </a:solidFill>
                <a:latin typeface="Verdana" panose="020B0604030504040204" pitchFamily="34" charset="0"/>
                <a:ea typeface="Verdana" panose="020B0604030504040204" pitchFamily="34" charset="0"/>
              </a:rPr>
              <a:t> del </a:t>
            </a:r>
            <a:r>
              <a:rPr lang="es-ES" sz="500" b="1" dirty="0">
                <a:solidFill>
                  <a:schemeClr val="bg2">
                    <a:lumMod val="25000"/>
                  </a:schemeClr>
                </a:solidFill>
                <a:latin typeface="Verdana" panose="020B0604030504040204" pitchFamily="34" charset="0"/>
                <a:ea typeface="Verdana" panose="020B0604030504040204" pitchFamily="34" charset="0"/>
              </a:rPr>
              <a:t>08.04.2022</a:t>
            </a:r>
            <a:r>
              <a:rPr lang="es-ES" sz="500" dirty="0">
                <a:solidFill>
                  <a:schemeClr val="bg2">
                    <a:lumMod val="25000"/>
                  </a:schemeClr>
                </a:solidFill>
                <a:latin typeface="Verdana" panose="020B0604030504040204" pitchFamily="34" charset="0"/>
                <a:ea typeface="Verdana" panose="020B0604030504040204" pitchFamily="34" charset="0"/>
              </a:rPr>
              <a:t>, </a:t>
            </a:r>
            <a:r>
              <a:rPr lang="es-ES" sz="500" b="1" dirty="0">
                <a:solidFill>
                  <a:schemeClr val="bg2">
                    <a:lumMod val="25000"/>
                  </a:schemeClr>
                </a:solidFill>
                <a:latin typeface="Verdana" panose="020B0604030504040204" pitchFamily="34" charset="0"/>
                <a:ea typeface="Verdana" panose="020B0604030504040204" pitchFamily="34" charset="0"/>
              </a:rPr>
              <a:t>por 6 años</a:t>
            </a:r>
            <a:r>
              <a:rPr lang="es-ES" sz="500" dirty="0">
                <a:solidFill>
                  <a:schemeClr val="bg2">
                    <a:lumMod val="25000"/>
                  </a:schemeClr>
                </a:solidFill>
                <a:latin typeface="Verdana" panose="020B0604030504040204" pitchFamily="34" charset="0"/>
                <a:ea typeface="Verdana" panose="020B0604030504040204" pitchFamily="34" charset="0"/>
              </a:rPr>
              <a:t>   //   </a:t>
            </a:r>
            <a:r>
              <a:rPr lang="es-ES" sz="500" b="1" dirty="0">
                <a:solidFill>
                  <a:schemeClr val="bg2">
                    <a:lumMod val="25000"/>
                  </a:schemeClr>
                </a:solidFill>
                <a:latin typeface="Verdana" panose="020B0604030504040204" pitchFamily="34" charset="0"/>
                <a:ea typeface="Verdana" panose="020B0604030504040204" pitchFamily="34" charset="0"/>
              </a:rPr>
              <a:t>Vigilada </a:t>
            </a:r>
            <a:r>
              <a:rPr lang="es-ES" sz="500" b="1" dirty="0" err="1">
                <a:solidFill>
                  <a:schemeClr val="bg2">
                    <a:lumMod val="25000"/>
                  </a:schemeClr>
                </a:solidFill>
                <a:latin typeface="Verdana" panose="020B0604030504040204" pitchFamily="34" charset="0"/>
                <a:ea typeface="Verdana" panose="020B0604030504040204" pitchFamily="34" charset="0"/>
              </a:rPr>
              <a:t>Mineducación</a:t>
            </a:r>
            <a:endParaRPr lang="es-CO" sz="500" b="1" dirty="0">
              <a:solidFill>
                <a:schemeClr val="bg2">
                  <a:lumMod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04509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áfico 6">
            <a:extLst>
              <a:ext uri="{FF2B5EF4-FFF2-40B4-BE49-F238E27FC236}">
                <a16:creationId xmlns:a16="http://schemas.microsoft.com/office/drawing/2014/main" id="{F74E8C63-E0F9-45AD-8047-264064CF03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90109" y="4702375"/>
            <a:ext cx="8201890" cy="2155624"/>
          </a:xfrm>
          <a:prstGeom prst="rect">
            <a:avLst/>
          </a:prstGeom>
        </p:spPr>
      </p:pic>
      <p:pic>
        <p:nvPicPr>
          <p:cNvPr id="4" name="Imagen 3">
            <a:extLst>
              <a:ext uri="{FF2B5EF4-FFF2-40B4-BE49-F238E27FC236}">
                <a16:creationId xmlns:a16="http://schemas.microsoft.com/office/drawing/2014/main" id="{9AA0A3F5-5D59-40C5-B82B-AA229E87B07D}"/>
              </a:ext>
            </a:extLst>
          </p:cNvPr>
          <p:cNvPicPr>
            <a:picLocks noChangeAspect="1"/>
          </p:cNvPicPr>
          <p:nvPr/>
        </p:nvPicPr>
        <p:blipFill>
          <a:blip r:embed="rId4"/>
          <a:stretch>
            <a:fillRect/>
          </a:stretch>
        </p:blipFill>
        <p:spPr>
          <a:xfrm>
            <a:off x="9052712" y="6094350"/>
            <a:ext cx="2881442" cy="550199"/>
          </a:xfrm>
          <a:prstGeom prst="rect">
            <a:avLst/>
          </a:prstGeom>
        </p:spPr>
      </p:pic>
      <p:sp>
        <p:nvSpPr>
          <p:cNvPr id="8" name="CuadroTexto 7">
            <a:extLst>
              <a:ext uri="{FF2B5EF4-FFF2-40B4-BE49-F238E27FC236}">
                <a16:creationId xmlns:a16="http://schemas.microsoft.com/office/drawing/2014/main" id="{BC4FA7B8-8930-405B-8910-5259DEDA008C}"/>
              </a:ext>
            </a:extLst>
          </p:cNvPr>
          <p:cNvSpPr txBox="1"/>
          <p:nvPr/>
        </p:nvSpPr>
        <p:spPr>
          <a:xfrm>
            <a:off x="6790765" y="2051401"/>
            <a:ext cx="4148785" cy="2031325"/>
          </a:xfrm>
          <a:prstGeom prst="rect">
            <a:avLst/>
          </a:prstGeom>
          <a:noFill/>
        </p:spPr>
        <p:txBody>
          <a:bodyPr wrap="square" rtlCol="0">
            <a:spAutoFit/>
          </a:bodyPr>
          <a:lstStyle/>
          <a:p>
            <a:pPr algn="just"/>
            <a:r>
              <a:rPr lang="es-CO" sz="1400" dirty="0">
                <a:solidFill>
                  <a:schemeClr val="bg2">
                    <a:lumMod val="25000"/>
                  </a:schemeClr>
                </a:solidFill>
                <a:latin typeface="Verdana" panose="020B0604030504040204" pitchFamily="34" charset="0"/>
                <a:ea typeface="Verdana" panose="020B0604030504040204" pitchFamily="34" charset="0"/>
              </a:rPr>
              <a:t>Neque porro quisquam est, qui dolorem ipsum quia dolor sit amet, consectetur, adipisci velit, sed quia non numquam eius modi tempora incidunt ut labore et dolore magnam aliquam quaerat voluptatem. Ut enim ad minima veniam, quis nostrum exercitationem ullam corporis </a:t>
            </a:r>
            <a:r>
              <a:rPr lang="es-CO" sz="1400" b="1" dirty="0">
                <a:solidFill>
                  <a:schemeClr val="bg2">
                    <a:lumMod val="25000"/>
                  </a:schemeClr>
                </a:solidFill>
                <a:latin typeface="Verdana" panose="020B0604030504040204" pitchFamily="34" charset="0"/>
                <a:ea typeface="Verdana" panose="020B0604030504040204" pitchFamily="34" charset="0"/>
              </a:rPr>
              <a:t>suscipit laboriosam</a:t>
            </a:r>
            <a:r>
              <a:rPr lang="es-CO" sz="1400" dirty="0">
                <a:solidFill>
                  <a:schemeClr val="bg2">
                    <a:lumMod val="25000"/>
                  </a:schemeClr>
                </a:solidFill>
                <a:latin typeface="Verdana" panose="020B0604030504040204" pitchFamily="34" charset="0"/>
                <a:ea typeface="Verdana" panose="020B0604030504040204" pitchFamily="34" charset="0"/>
              </a:rPr>
              <a:t>, nisi ut aliquid ex ea commodi consequatur?</a:t>
            </a:r>
          </a:p>
        </p:txBody>
      </p:sp>
      <p:sp>
        <p:nvSpPr>
          <p:cNvPr id="9" name="Rectángulo 8">
            <a:extLst>
              <a:ext uri="{FF2B5EF4-FFF2-40B4-BE49-F238E27FC236}">
                <a16:creationId xmlns:a16="http://schemas.microsoft.com/office/drawing/2014/main" id="{1E4EEB67-C013-46BC-A7DD-0572F74FBFD6}"/>
              </a:ext>
            </a:extLst>
          </p:cNvPr>
          <p:cNvSpPr/>
          <p:nvPr/>
        </p:nvSpPr>
        <p:spPr>
          <a:xfrm>
            <a:off x="562984" y="688651"/>
            <a:ext cx="5396752" cy="50471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a:extLst>
              <a:ext uri="{FF2B5EF4-FFF2-40B4-BE49-F238E27FC236}">
                <a16:creationId xmlns:a16="http://schemas.microsoft.com/office/drawing/2014/main" id="{78121775-3F85-4940-89BE-17A4E759C81C}"/>
              </a:ext>
            </a:extLst>
          </p:cNvPr>
          <p:cNvSpPr txBox="1"/>
          <p:nvPr/>
        </p:nvSpPr>
        <p:spPr>
          <a:xfrm>
            <a:off x="1848155" y="2889050"/>
            <a:ext cx="2826415" cy="646331"/>
          </a:xfrm>
          <a:prstGeom prst="rect">
            <a:avLst/>
          </a:prstGeom>
          <a:noFill/>
        </p:spPr>
        <p:txBody>
          <a:bodyPr wrap="none" rtlCol="0">
            <a:spAutoFit/>
          </a:bodyPr>
          <a:lstStyle/>
          <a:p>
            <a:pPr algn="ctr"/>
            <a:r>
              <a:rPr lang="es-CO" dirty="0">
                <a:solidFill>
                  <a:schemeClr val="bg1"/>
                </a:solidFill>
                <a:latin typeface="Verdana" panose="020B0604030504040204" pitchFamily="34" charset="0"/>
                <a:ea typeface="Verdana" panose="020B0604030504040204" pitchFamily="34" charset="0"/>
              </a:rPr>
              <a:t>ESPACIO PARA</a:t>
            </a:r>
          </a:p>
          <a:p>
            <a:pPr algn="ctr"/>
            <a:r>
              <a:rPr lang="es-CO" dirty="0">
                <a:solidFill>
                  <a:schemeClr val="bg1"/>
                </a:solidFill>
                <a:latin typeface="Verdana" panose="020B0604030504040204" pitchFamily="34" charset="0"/>
                <a:ea typeface="Verdana" panose="020B0604030504040204" pitchFamily="34" charset="0"/>
              </a:rPr>
              <a:t>FOTOGRAFÍA O VIDEO</a:t>
            </a:r>
          </a:p>
        </p:txBody>
      </p:sp>
      <p:sp>
        <p:nvSpPr>
          <p:cNvPr id="11" name="CuadroTexto 10">
            <a:extLst>
              <a:ext uri="{FF2B5EF4-FFF2-40B4-BE49-F238E27FC236}">
                <a16:creationId xmlns:a16="http://schemas.microsoft.com/office/drawing/2014/main" id="{88E4928A-B79B-4432-A789-874AB9FBC5E7}"/>
              </a:ext>
            </a:extLst>
          </p:cNvPr>
          <p:cNvSpPr txBox="1"/>
          <p:nvPr/>
        </p:nvSpPr>
        <p:spPr>
          <a:xfrm>
            <a:off x="3461762" y="106600"/>
            <a:ext cx="5268475" cy="169277"/>
          </a:xfrm>
          <a:prstGeom prst="rect">
            <a:avLst/>
          </a:prstGeom>
          <a:noFill/>
        </p:spPr>
        <p:txBody>
          <a:bodyPr wrap="square" rtlCol="0">
            <a:spAutoFit/>
          </a:bodyPr>
          <a:lstStyle/>
          <a:p>
            <a:pPr algn="ctr"/>
            <a:r>
              <a:rPr lang="es-ES" sz="500" dirty="0">
                <a:solidFill>
                  <a:schemeClr val="bg2">
                    <a:lumMod val="25000"/>
                  </a:schemeClr>
                </a:solidFill>
                <a:latin typeface="Verdana" panose="020B0604030504040204" pitchFamily="34" charset="0"/>
                <a:ea typeface="Verdana" panose="020B0604030504040204" pitchFamily="34" charset="0"/>
              </a:rPr>
              <a:t>Resolución de Acreditación Institucional </a:t>
            </a:r>
            <a:r>
              <a:rPr lang="es-ES" sz="500" b="1" dirty="0">
                <a:solidFill>
                  <a:schemeClr val="bg2">
                    <a:lumMod val="25000"/>
                  </a:schemeClr>
                </a:solidFill>
                <a:latin typeface="Verdana" panose="020B0604030504040204" pitchFamily="34" charset="0"/>
                <a:ea typeface="Verdana" panose="020B0604030504040204" pitchFamily="34" charset="0"/>
              </a:rPr>
              <a:t>0053611</a:t>
            </a:r>
            <a:r>
              <a:rPr lang="es-ES" sz="500" dirty="0">
                <a:solidFill>
                  <a:schemeClr val="bg2">
                    <a:lumMod val="25000"/>
                  </a:schemeClr>
                </a:solidFill>
                <a:latin typeface="Verdana" panose="020B0604030504040204" pitchFamily="34" charset="0"/>
                <a:ea typeface="Verdana" panose="020B0604030504040204" pitchFamily="34" charset="0"/>
              </a:rPr>
              <a:t> del </a:t>
            </a:r>
            <a:r>
              <a:rPr lang="es-ES" sz="500" b="1" dirty="0">
                <a:solidFill>
                  <a:schemeClr val="bg2">
                    <a:lumMod val="25000"/>
                  </a:schemeClr>
                </a:solidFill>
                <a:latin typeface="Verdana" panose="020B0604030504040204" pitchFamily="34" charset="0"/>
                <a:ea typeface="Verdana" panose="020B0604030504040204" pitchFamily="34" charset="0"/>
              </a:rPr>
              <a:t>08.04.2022</a:t>
            </a:r>
            <a:r>
              <a:rPr lang="es-ES" sz="500" dirty="0">
                <a:solidFill>
                  <a:schemeClr val="bg2">
                    <a:lumMod val="25000"/>
                  </a:schemeClr>
                </a:solidFill>
                <a:latin typeface="Verdana" panose="020B0604030504040204" pitchFamily="34" charset="0"/>
                <a:ea typeface="Verdana" panose="020B0604030504040204" pitchFamily="34" charset="0"/>
              </a:rPr>
              <a:t>, </a:t>
            </a:r>
            <a:r>
              <a:rPr lang="es-ES" sz="500" b="1" dirty="0">
                <a:solidFill>
                  <a:schemeClr val="bg2">
                    <a:lumMod val="25000"/>
                  </a:schemeClr>
                </a:solidFill>
                <a:latin typeface="Verdana" panose="020B0604030504040204" pitchFamily="34" charset="0"/>
                <a:ea typeface="Verdana" panose="020B0604030504040204" pitchFamily="34" charset="0"/>
              </a:rPr>
              <a:t>por 6 años</a:t>
            </a:r>
            <a:r>
              <a:rPr lang="es-ES" sz="500" dirty="0">
                <a:solidFill>
                  <a:schemeClr val="bg2">
                    <a:lumMod val="25000"/>
                  </a:schemeClr>
                </a:solidFill>
                <a:latin typeface="Verdana" panose="020B0604030504040204" pitchFamily="34" charset="0"/>
                <a:ea typeface="Verdana" panose="020B0604030504040204" pitchFamily="34" charset="0"/>
              </a:rPr>
              <a:t>   //   </a:t>
            </a:r>
            <a:r>
              <a:rPr lang="es-ES" sz="500" b="1" dirty="0">
                <a:solidFill>
                  <a:schemeClr val="bg2">
                    <a:lumMod val="25000"/>
                  </a:schemeClr>
                </a:solidFill>
                <a:latin typeface="Verdana" panose="020B0604030504040204" pitchFamily="34" charset="0"/>
                <a:ea typeface="Verdana" panose="020B0604030504040204" pitchFamily="34" charset="0"/>
              </a:rPr>
              <a:t>Vigilada </a:t>
            </a:r>
            <a:r>
              <a:rPr lang="es-ES" sz="500" b="1" dirty="0" err="1">
                <a:solidFill>
                  <a:schemeClr val="bg2">
                    <a:lumMod val="25000"/>
                  </a:schemeClr>
                </a:solidFill>
                <a:latin typeface="Verdana" panose="020B0604030504040204" pitchFamily="34" charset="0"/>
                <a:ea typeface="Verdana" panose="020B0604030504040204" pitchFamily="34" charset="0"/>
              </a:rPr>
              <a:t>Mineducación</a:t>
            </a:r>
            <a:endParaRPr lang="es-CO" sz="500" b="1" dirty="0">
              <a:solidFill>
                <a:schemeClr val="bg2">
                  <a:lumMod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77091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597B35A-2F99-404A-9871-A77928B70025}"/>
              </a:ext>
            </a:extLst>
          </p:cNvPr>
          <p:cNvPicPr>
            <a:picLocks noChangeAspect="1"/>
          </p:cNvPicPr>
          <p:nvPr/>
        </p:nvPicPr>
        <p:blipFill>
          <a:blip r:embed="rId2"/>
          <a:stretch>
            <a:fillRect/>
          </a:stretch>
        </p:blipFill>
        <p:spPr>
          <a:xfrm>
            <a:off x="465664" y="6076603"/>
            <a:ext cx="2213378" cy="422824"/>
          </a:xfrm>
          <a:prstGeom prst="rect">
            <a:avLst/>
          </a:prstGeom>
        </p:spPr>
      </p:pic>
      <p:pic>
        <p:nvPicPr>
          <p:cNvPr id="7" name="Gráfico 6">
            <a:extLst>
              <a:ext uri="{FF2B5EF4-FFF2-40B4-BE49-F238E27FC236}">
                <a16:creationId xmlns:a16="http://schemas.microsoft.com/office/drawing/2014/main" id="{58C09A0C-D504-4EBC-9FE2-FC2B1E7FC5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13186" y="5128951"/>
            <a:ext cx="6578814" cy="1729047"/>
          </a:xfrm>
          <a:prstGeom prst="rect">
            <a:avLst/>
          </a:prstGeom>
        </p:spPr>
      </p:pic>
      <p:sp>
        <p:nvSpPr>
          <p:cNvPr id="8" name="CuadroTexto 7">
            <a:extLst>
              <a:ext uri="{FF2B5EF4-FFF2-40B4-BE49-F238E27FC236}">
                <a16:creationId xmlns:a16="http://schemas.microsoft.com/office/drawing/2014/main" id="{F445E7F4-BBAE-408A-9156-5F5CD9661E54}"/>
              </a:ext>
            </a:extLst>
          </p:cNvPr>
          <p:cNvSpPr txBox="1"/>
          <p:nvPr/>
        </p:nvSpPr>
        <p:spPr>
          <a:xfrm>
            <a:off x="1878106" y="1729048"/>
            <a:ext cx="8435788" cy="3323987"/>
          </a:xfrm>
          <a:prstGeom prst="rect">
            <a:avLst/>
          </a:prstGeom>
          <a:noFill/>
        </p:spPr>
        <p:txBody>
          <a:bodyPr wrap="square" rtlCol="0">
            <a:spAutoFit/>
          </a:bodyPr>
          <a:lstStyle/>
          <a:p>
            <a:pPr algn="just"/>
            <a:r>
              <a:rPr lang="es-CO" sz="1400" dirty="0">
                <a:solidFill>
                  <a:schemeClr val="bg2">
                    <a:lumMod val="25000"/>
                  </a:schemeClr>
                </a:solidFill>
                <a:latin typeface="Verdana" panose="020B0604030504040204" pitchFamily="34" charset="0"/>
                <a:ea typeface="Verdana" panose="020B0604030504040204" pitchFamily="34" charset="0"/>
              </a:rPr>
              <a:t>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a:t>
            </a:r>
            <a:r>
              <a:rPr lang="es-CO" sz="1400" b="1" dirty="0">
                <a:solidFill>
                  <a:schemeClr val="bg2">
                    <a:lumMod val="25000"/>
                  </a:schemeClr>
                </a:solidFill>
                <a:latin typeface="Verdana" panose="020B0604030504040204" pitchFamily="34" charset="0"/>
                <a:ea typeface="Verdana" panose="020B0604030504040204" pitchFamily="34" charset="0"/>
              </a:rPr>
              <a:t>ejemplo de subrayado </a:t>
            </a:r>
            <a:r>
              <a:rPr lang="es-CO" sz="1400" dirty="0">
                <a:solidFill>
                  <a:schemeClr val="bg2">
                    <a:lumMod val="25000"/>
                  </a:schemeClr>
                </a:solidFill>
                <a:latin typeface="Verdana" panose="020B0604030504040204" pitchFamily="34" charset="0"/>
                <a:ea typeface="Verdana" panose="020B0604030504040204" pitchFamily="34" charset="0"/>
              </a:rPr>
              <a:t>dolores eos qui ratione voluptatem sequi nesciunt. Neque porro quisquam est, qui dolorem ipsum quia dolor sit amet, consectetur, adipisci velit, sed quia non numquam eius modi tempora incidunt ut labore et dolore magnam aliquam quaerat voluptatem. Ut enim ad minima veniam, quis nostrum exercitationem ullam corporis </a:t>
            </a:r>
            <a:r>
              <a:rPr lang="es-CO" sz="1400" b="1" dirty="0">
                <a:solidFill>
                  <a:schemeClr val="bg2">
                    <a:lumMod val="25000"/>
                  </a:schemeClr>
                </a:solidFill>
                <a:latin typeface="Verdana" panose="020B0604030504040204" pitchFamily="34" charset="0"/>
                <a:ea typeface="Verdana" panose="020B0604030504040204" pitchFamily="34" charset="0"/>
              </a:rPr>
              <a:t>suscipit laboriosam</a:t>
            </a:r>
            <a:r>
              <a:rPr lang="es-CO" sz="1400" dirty="0">
                <a:solidFill>
                  <a:schemeClr val="bg2">
                    <a:lumMod val="25000"/>
                  </a:schemeClr>
                </a:solidFill>
                <a:latin typeface="Verdana" panose="020B0604030504040204" pitchFamily="34" charset="0"/>
                <a:ea typeface="Verdana" panose="020B0604030504040204" pitchFamily="34" charset="0"/>
              </a:rPr>
              <a:t>, nisi ut aliquid ex ea commodi consequatur? Quis autem vel eum iure reprehenderit qui in ea voluptate velit esse quam nihil molestiae consequatur, vel illum qui dolorem eum fugiat quo voluptas nulla pariatur?</a:t>
            </a:r>
          </a:p>
          <a:p>
            <a:pPr algn="just"/>
            <a:endParaRPr lang="es-CO" sz="1400" dirty="0">
              <a:solidFill>
                <a:schemeClr val="bg2">
                  <a:lumMod val="25000"/>
                </a:schemeClr>
              </a:solidFill>
              <a:latin typeface="Verdana" panose="020B0604030504040204" pitchFamily="34" charset="0"/>
              <a:ea typeface="Verdana" panose="020B0604030504040204" pitchFamily="34" charset="0"/>
            </a:endParaRPr>
          </a:p>
          <a:p>
            <a:pPr algn="just"/>
            <a:r>
              <a:rPr lang="es-CO" sz="1400" dirty="0">
                <a:solidFill>
                  <a:schemeClr val="bg2">
                    <a:lumMod val="25000"/>
                  </a:schemeClr>
                </a:solidFill>
                <a:latin typeface="Verdana" panose="020B0604030504040204" pitchFamily="34" charset="0"/>
                <a:ea typeface="Verdana" panose="020B0604030504040204" pitchFamily="34" charset="0"/>
              </a:rPr>
              <a:t>Neque porro quisquam est, qui dolorem ipsum quia dolor sit amet, consectetur, adipisci velit, sed quia non numquam eius modi tempora incidunt ut labore et dolore magnam aliquam quaerat voluptatem. Ut enim ad minima veniam, quis nostrum exercitationem ullam corporis </a:t>
            </a:r>
            <a:r>
              <a:rPr lang="es-CO" sz="1400" b="1" dirty="0">
                <a:solidFill>
                  <a:schemeClr val="bg2">
                    <a:lumMod val="25000"/>
                  </a:schemeClr>
                </a:solidFill>
                <a:latin typeface="Verdana" panose="020B0604030504040204" pitchFamily="34" charset="0"/>
                <a:ea typeface="Verdana" panose="020B0604030504040204" pitchFamily="34" charset="0"/>
              </a:rPr>
              <a:t>suscipit laboriosam</a:t>
            </a:r>
            <a:r>
              <a:rPr lang="es-CO" sz="1400" dirty="0">
                <a:solidFill>
                  <a:schemeClr val="bg2">
                    <a:lumMod val="25000"/>
                  </a:schemeClr>
                </a:solidFill>
                <a:latin typeface="Verdana" panose="020B0604030504040204" pitchFamily="34" charset="0"/>
                <a:ea typeface="Verdana" panose="020B0604030504040204" pitchFamily="34" charset="0"/>
              </a:rPr>
              <a:t>, nisi ut aliquid ex ea commodi consequatur?</a:t>
            </a:r>
          </a:p>
        </p:txBody>
      </p:sp>
      <p:sp>
        <p:nvSpPr>
          <p:cNvPr id="9" name="CuadroTexto 8">
            <a:extLst>
              <a:ext uri="{FF2B5EF4-FFF2-40B4-BE49-F238E27FC236}">
                <a16:creationId xmlns:a16="http://schemas.microsoft.com/office/drawing/2014/main" id="{2CFD27B8-92E9-4C37-9CE4-AD68726BBD01}"/>
              </a:ext>
            </a:extLst>
          </p:cNvPr>
          <p:cNvSpPr txBox="1"/>
          <p:nvPr/>
        </p:nvSpPr>
        <p:spPr>
          <a:xfrm>
            <a:off x="1878106" y="952668"/>
            <a:ext cx="3993776" cy="369332"/>
          </a:xfrm>
          <a:prstGeom prst="rect">
            <a:avLst/>
          </a:prstGeom>
          <a:noFill/>
        </p:spPr>
        <p:txBody>
          <a:bodyPr wrap="square" rtlCol="0">
            <a:spAutoFit/>
          </a:bodyPr>
          <a:lstStyle/>
          <a:p>
            <a:r>
              <a:rPr lang="es-CO" b="1" dirty="0">
                <a:latin typeface="Verdana" panose="020B0604030504040204" pitchFamily="34" charset="0"/>
                <a:ea typeface="Verdana" panose="020B0604030504040204" pitchFamily="34" charset="0"/>
              </a:rPr>
              <a:t>Ejemplo de párrafo con título</a:t>
            </a:r>
          </a:p>
        </p:txBody>
      </p:sp>
      <p:sp>
        <p:nvSpPr>
          <p:cNvPr id="10" name="CuadroTexto 9">
            <a:extLst>
              <a:ext uri="{FF2B5EF4-FFF2-40B4-BE49-F238E27FC236}">
                <a16:creationId xmlns:a16="http://schemas.microsoft.com/office/drawing/2014/main" id="{9A45D6DD-2575-4B99-A05A-BB385AA6A8CE}"/>
              </a:ext>
            </a:extLst>
          </p:cNvPr>
          <p:cNvSpPr txBox="1"/>
          <p:nvPr/>
        </p:nvSpPr>
        <p:spPr>
          <a:xfrm>
            <a:off x="3461762" y="106600"/>
            <a:ext cx="5268475" cy="169277"/>
          </a:xfrm>
          <a:prstGeom prst="rect">
            <a:avLst/>
          </a:prstGeom>
          <a:noFill/>
        </p:spPr>
        <p:txBody>
          <a:bodyPr wrap="square" rtlCol="0">
            <a:spAutoFit/>
          </a:bodyPr>
          <a:lstStyle/>
          <a:p>
            <a:pPr algn="ctr"/>
            <a:r>
              <a:rPr lang="es-ES" sz="500" dirty="0">
                <a:solidFill>
                  <a:schemeClr val="bg2">
                    <a:lumMod val="25000"/>
                  </a:schemeClr>
                </a:solidFill>
                <a:latin typeface="Verdana" panose="020B0604030504040204" pitchFamily="34" charset="0"/>
                <a:ea typeface="Verdana" panose="020B0604030504040204" pitchFamily="34" charset="0"/>
              </a:rPr>
              <a:t>Resolución de Acreditación Institucional </a:t>
            </a:r>
            <a:r>
              <a:rPr lang="es-ES" sz="500" b="1" dirty="0">
                <a:solidFill>
                  <a:schemeClr val="bg2">
                    <a:lumMod val="25000"/>
                  </a:schemeClr>
                </a:solidFill>
                <a:latin typeface="Verdana" panose="020B0604030504040204" pitchFamily="34" charset="0"/>
                <a:ea typeface="Verdana" panose="020B0604030504040204" pitchFamily="34" charset="0"/>
              </a:rPr>
              <a:t>0053611</a:t>
            </a:r>
            <a:r>
              <a:rPr lang="es-ES" sz="500" dirty="0">
                <a:solidFill>
                  <a:schemeClr val="bg2">
                    <a:lumMod val="25000"/>
                  </a:schemeClr>
                </a:solidFill>
                <a:latin typeface="Verdana" panose="020B0604030504040204" pitchFamily="34" charset="0"/>
                <a:ea typeface="Verdana" panose="020B0604030504040204" pitchFamily="34" charset="0"/>
              </a:rPr>
              <a:t> del </a:t>
            </a:r>
            <a:r>
              <a:rPr lang="es-ES" sz="500" b="1" dirty="0">
                <a:solidFill>
                  <a:schemeClr val="bg2">
                    <a:lumMod val="25000"/>
                  </a:schemeClr>
                </a:solidFill>
                <a:latin typeface="Verdana" panose="020B0604030504040204" pitchFamily="34" charset="0"/>
                <a:ea typeface="Verdana" panose="020B0604030504040204" pitchFamily="34" charset="0"/>
              </a:rPr>
              <a:t>08.04.2022</a:t>
            </a:r>
            <a:r>
              <a:rPr lang="es-ES" sz="500" dirty="0">
                <a:solidFill>
                  <a:schemeClr val="bg2">
                    <a:lumMod val="25000"/>
                  </a:schemeClr>
                </a:solidFill>
                <a:latin typeface="Verdana" panose="020B0604030504040204" pitchFamily="34" charset="0"/>
                <a:ea typeface="Verdana" panose="020B0604030504040204" pitchFamily="34" charset="0"/>
              </a:rPr>
              <a:t>, </a:t>
            </a:r>
            <a:r>
              <a:rPr lang="es-ES" sz="500" b="1" dirty="0">
                <a:solidFill>
                  <a:schemeClr val="bg2">
                    <a:lumMod val="25000"/>
                  </a:schemeClr>
                </a:solidFill>
                <a:latin typeface="Verdana" panose="020B0604030504040204" pitchFamily="34" charset="0"/>
                <a:ea typeface="Verdana" panose="020B0604030504040204" pitchFamily="34" charset="0"/>
              </a:rPr>
              <a:t>por 6 años</a:t>
            </a:r>
            <a:r>
              <a:rPr lang="es-ES" sz="500" dirty="0">
                <a:solidFill>
                  <a:schemeClr val="bg2">
                    <a:lumMod val="25000"/>
                  </a:schemeClr>
                </a:solidFill>
                <a:latin typeface="Verdana" panose="020B0604030504040204" pitchFamily="34" charset="0"/>
                <a:ea typeface="Verdana" panose="020B0604030504040204" pitchFamily="34" charset="0"/>
              </a:rPr>
              <a:t>   //   </a:t>
            </a:r>
            <a:r>
              <a:rPr lang="es-ES" sz="500" b="1" dirty="0">
                <a:solidFill>
                  <a:schemeClr val="bg2">
                    <a:lumMod val="25000"/>
                  </a:schemeClr>
                </a:solidFill>
                <a:latin typeface="Verdana" panose="020B0604030504040204" pitchFamily="34" charset="0"/>
                <a:ea typeface="Verdana" panose="020B0604030504040204" pitchFamily="34" charset="0"/>
              </a:rPr>
              <a:t>Vigilada </a:t>
            </a:r>
            <a:r>
              <a:rPr lang="es-ES" sz="500" b="1" dirty="0" err="1">
                <a:solidFill>
                  <a:schemeClr val="bg2">
                    <a:lumMod val="25000"/>
                  </a:schemeClr>
                </a:solidFill>
                <a:latin typeface="Verdana" panose="020B0604030504040204" pitchFamily="34" charset="0"/>
                <a:ea typeface="Verdana" panose="020B0604030504040204" pitchFamily="34" charset="0"/>
              </a:rPr>
              <a:t>Mineducación</a:t>
            </a:r>
            <a:endParaRPr lang="es-CO" sz="500" b="1" dirty="0">
              <a:solidFill>
                <a:schemeClr val="bg2">
                  <a:lumMod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6742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áfico 7">
            <a:extLst>
              <a:ext uri="{FF2B5EF4-FFF2-40B4-BE49-F238E27FC236}">
                <a16:creationId xmlns:a16="http://schemas.microsoft.com/office/drawing/2014/main" id="{78EE9B92-4CA4-4374-BB50-21EBB41CCE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90111" y="4702375"/>
            <a:ext cx="8201890" cy="2155624"/>
          </a:xfrm>
          <a:prstGeom prst="rect">
            <a:avLst/>
          </a:prstGeom>
        </p:spPr>
      </p:pic>
      <p:pic>
        <p:nvPicPr>
          <p:cNvPr id="4" name="Imagen 3">
            <a:extLst>
              <a:ext uri="{FF2B5EF4-FFF2-40B4-BE49-F238E27FC236}">
                <a16:creationId xmlns:a16="http://schemas.microsoft.com/office/drawing/2014/main" id="{9AA0A3F5-5D59-40C5-B82B-AA229E87B07D}"/>
              </a:ext>
            </a:extLst>
          </p:cNvPr>
          <p:cNvPicPr>
            <a:picLocks noChangeAspect="1"/>
          </p:cNvPicPr>
          <p:nvPr/>
        </p:nvPicPr>
        <p:blipFill>
          <a:blip r:embed="rId4"/>
          <a:stretch>
            <a:fillRect/>
          </a:stretch>
        </p:blipFill>
        <p:spPr>
          <a:xfrm>
            <a:off x="9052712" y="6094350"/>
            <a:ext cx="2881442" cy="550199"/>
          </a:xfrm>
          <a:prstGeom prst="rect">
            <a:avLst/>
          </a:prstGeom>
        </p:spPr>
      </p:pic>
      <p:sp>
        <p:nvSpPr>
          <p:cNvPr id="9" name="CuadroTexto 8">
            <a:extLst>
              <a:ext uri="{FF2B5EF4-FFF2-40B4-BE49-F238E27FC236}">
                <a16:creationId xmlns:a16="http://schemas.microsoft.com/office/drawing/2014/main" id="{998A065C-1089-42B0-83F2-F062E3297614}"/>
              </a:ext>
            </a:extLst>
          </p:cNvPr>
          <p:cNvSpPr txBox="1"/>
          <p:nvPr/>
        </p:nvSpPr>
        <p:spPr>
          <a:xfrm>
            <a:off x="6790765" y="2051401"/>
            <a:ext cx="4148785" cy="2031325"/>
          </a:xfrm>
          <a:prstGeom prst="rect">
            <a:avLst/>
          </a:prstGeom>
          <a:noFill/>
        </p:spPr>
        <p:txBody>
          <a:bodyPr wrap="square" rtlCol="0">
            <a:spAutoFit/>
          </a:bodyPr>
          <a:lstStyle/>
          <a:p>
            <a:pPr algn="just"/>
            <a:r>
              <a:rPr lang="es-CO" sz="1400" dirty="0">
                <a:solidFill>
                  <a:schemeClr val="bg2">
                    <a:lumMod val="25000"/>
                  </a:schemeClr>
                </a:solidFill>
                <a:latin typeface="Verdana" panose="020B0604030504040204" pitchFamily="34" charset="0"/>
                <a:ea typeface="Verdana" panose="020B0604030504040204" pitchFamily="34" charset="0"/>
              </a:rPr>
              <a:t>Neque psdafgxcveer quisquam est, qui dolorem ipsum quia dolor sit amet, consectetur, adipisci velit, sed quia non numquam eius modi tempora incidunt ut labore et dolore magnam aliquam quaerat voluptatem. Ut enim ad minima veniam, quis nostrum exercitationem ullam corporis </a:t>
            </a:r>
            <a:r>
              <a:rPr lang="es-CO" sz="1400" b="1" dirty="0">
                <a:solidFill>
                  <a:schemeClr val="bg2">
                    <a:lumMod val="25000"/>
                  </a:schemeClr>
                </a:solidFill>
                <a:latin typeface="Verdana" panose="020B0604030504040204" pitchFamily="34" charset="0"/>
                <a:ea typeface="Verdana" panose="020B0604030504040204" pitchFamily="34" charset="0"/>
              </a:rPr>
              <a:t>suscipit laboriosam</a:t>
            </a:r>
            <a:r>
              <a:rPr lang="es-CO" sz="1400" dirty="0">
                <a:solidFill>
                  <a:schemeClr val="bg2">
                    <a:lumMod val="25000"/>
                  </a:schemeClr>
                </a:solidFill>
                <a:latin typeface="Verdana" panose="020B0604030504040204" pitchFamily="34" charset="0"/>
                <a:ea typeface="Verdana" panose="020B0604030504040204" pitchFamily="34" charset="0"/>
              </a:rPr>
              <a:t>, nisi ut aliquid ex ea commodi consequatur?</a:t>
            </a:r>
          </a:p>
        </p:txBody>
      </p:sp>
      <p:sp>
        <p:nvSpPr>
          <p:cNvPr id="10" name="Rectángulo 9">
            <a:extLst>
              <a:ext uri="{FF2B5EF4-FFF2-40B4-BE49-F238E27FC236}">
                <a16:creationId xmlns:a16="http://schemas.microsoft.com/office/drawing/2014/main" id="{D0335BED-BF07-4620-BCF9-B648A4B7F0B3}"/>
              </a:ext>
            </a:extLst>
          </p:cNvPr>
          <p:cNvSpPr/>
          <p:nvPr/>
        </p:nvSpPr>
        <p:spPr>
          <a:xfrm>
            <a:off x="562984" y="688651"/>
            <a:ext cx="5396752" cy="50471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a:extLst>
              <a:ext uri="{FF2B5EF4-FFF2-40B4-BE49-F238E27FC236}">
                <a16:creationId xmlns:a16="http://schemas.microsoft.com/office/drawing/2014/main" id="{767A3538-2EF4-4393-B78E-993136FC1E5C}"/>
              </a:ext>
            </a:extLst>
          </p:cNvPr>
          <p:cNvSpPr txBox="1"/>
          <p:nvPr/>
        </p:nvSpPr>
        <p:spPr>
          <a:xfrm>
            <a:off x="1848155" y="2889050"/>
            <a:ext cx="2826415" cy="646331"/>
          </a:xfrm>
          <a:prstGeom prst="rect">
            <a:avLst/>
          </a:prstGeom>
          <a:noFill/>
        </p:spPr>
        <p:txBody>
          <a:bodyPr wrap="none" rtlCol="0">
            <a:spAutoFit/>
          </a:bodyPr>
          <a:lstStyle/>
          <a:p>
            <a:pPr algn="ctr"/>
            <a:r>
              <a:rPr lang="es-CO" dirty="0">
                <a:solidFill>
                  <a:schemeClr val="bg1"/>
                </a:solidFill>
                <a:latin typeface="Verdana" panose="020B0604030504040204" pitchFamily="34" charset="0"/>
                <a:ea typeface="Verdana" panose="020B0604030504040204" pitchFamily="34" charset="0"/>
              </a:rPr>
              <a:t>ESPACIO PARA</a:t>
            </a:r>
          </a:p>
          <a:p>
            <a:pPr algn="ctr"/>
            <a:r>
              <a:rPr lang="es-CO" dirty="0">
                <a:solidFill>
                  <a:schemeClr val="bg1"/>
                </a:solidFill>
                <a:latin typeface="Verdana" panose="020B0604030504040204" pitchFamily="34" charset="0"/>
                <a:ea typeface="Verdana" panose="020B0604030504040204" pitchFamily="34" charset="0"/>
              </a:rPr>
              <a:t>FOTOGRAFÍA O VIDEO</a:t>
            </a:r>
          </a:p>
        </p:txBody>
      </p:sp>
      <p:sp>
        <p:nvSpPr>
          <p:cNvPr id="12" name="CuadroTexto 11">
            <a:extLst>
              <a:ext uri="{FF2B5EF4-FFF2-40B4-BE49-F238E27FC236}">
                <a16:creationId xmlns:a16="http://schemas.microsoft.com/office/drawing/2014/main" id="{4130B6C1-C256-4E5F-B9C5-20E59140D762}"/>
              </a:ext>
            </a:extLst>
          </p:cNvPr>
          <p:cNvSpPr txBox="1"/>
          <p:nvPr/>
        </p:nvSpPr>
        <p:spPr>
          <a:xfrm>
            <a:off x="3461762" y="106600"/>
            <a:ext cx="5268475" cy="169277"/>
          </a:xfrm>
          <a:prstGeom prst="rect">
            <a:avLst/>
          </a:prstGeom>
          <a:noFill/>
        </p:spPr>
        <p:txBody>
          <a:bodyPr wrap="square" rtlCol="0">
            <a:spAutoFit/>
          </a:bodyPr>
          <a:lstStyle/>
          <a:p>
            <a:pPr algn="ctr"/>
            <a:r>
              <a:rPr lang="es-ES" sz="500" dirty="0">
                <a:solidFill>
                  <a:schemeClr val="bg2">
                    <a:lumMod val="25000"/>
                  </a:schemeClr>
                </a:solidFill>
                <a:latin typeface="Verdana" panose="020B0604030504040204" pitchFamily="34" charset="0"/>
                <a:ea typeface="Verdana" panose="020B0604030504040204" pitchFamily="34" charset="0"/>
              </a:rPr>
              <a:t>Resolución de Acreditación Institucional </a:t>
            </a:r>
            <a:r>
              <a:rPr lang="es-ES" sz="500" b="1" dirty="0">
                <a:solidFill>
                  <a:schemeClr val="bg2">
                    <a:lumMod val="25000"/>
                  </a:schemeClr>
                </a:solidFill>
                <a:latin typeface="Verdana" panose="020B0604030504040204" pitchFamily="34" charset="0"/>
                <a:ea typeface="Verdana" panose="020B0604030504040204" pitchFamily="34" charset="0"/>
              </a:rPr>
              <a:t>0053611</a:t>
            </a:r>
            <a:r>
              <a:rPr lang="es-ES" sz="500" dirty="0">
                <a:solidFill>
                  <a:schemeClr val="bg2">
                    <a:lumMod val="25000"/>
                  </a:schemeClr>
                </a:solidFill>
                <a:latin typeface="Verdana" panose="020B0604030504040204" pitchFamily="34" charset="0"/>
                <a:ea typeface="Verdana" panose="020B0604030504040204" pitchFamily="34" charset="0"/>
              </a:rPr>
              <a:t> del </a:t>
            </a:r>
            <a:r>
              <a:rPr lang="es-ES" sz="500" b="1" dirty="0">
                <a:solidFill>
                  <a:schemeClr val="bg2">
                    <a:lumMod val="25000"/>
                  </a:schemeClr>
                </a:solidFill>
                <a:latin typeface="Verdana" panose="020B0604030504040204" pitchFamily="34" charset="0"/>
                <a:ea typeface="Verdana" panose="020B0604030504040204" pitchFamily="34" charset="0"/>
              </a:rPr>
              <a:t>08.04.2022</a:t>
            </a:r>
            <a:r>
              <a:rPr lang="es-ES" sz="500" dirty="0">
                <a:solidFill>
                  <a:schemeClr val="bg2">
                    <a:lumMod val="25000"/>
                  </a:schemeClr>
                </a:solidFill>
                <a:latin typeface="Verdana" panose="020B0604030504040204" pitchFamily="34" charset="0"/>
                <a:ea typeface="Verdana" panose="020B0604030504040204" pitchFamily="34" charset="0"/>
              </a:rPr>
              <a:t>, </a:t>
            </a:r>
            <a:r>
              <a:rPr lang="es-ES" sz="500" b="1" dirty="0">
                <a:solidFill>
                  <a:schemeClr val="bg2">
                    <a:lumMod val="25000"/>
                  </a:schemeClr>
                </a:solidFill>
                <a:latin typeface="Verdana" panose="020B0604030504040204" pitchFamily="34" charset="0"/>
                <a:ea typeface="Verdana" panose="020B0604030504040204" pitchFamily="34" charset="0"/>
              </a:rPr>
              <a:t>por 6 años</a:t>
            </a:r>
            <a:r>
              <a:rPr lang="es-ES" sz="500" dirty="0">
                <a:solidFill>
                  <a:schemeClr val="bg2">
                    <a:lumMod val="25000"/>
                  </a:schemeClr>
                </a:solidFill>
                <a:latin typeface="Verdana" panose="020B0604030504040204" pitchFamily="34" charset="0"/>
                <a:ea typeface="Verdana" panose="020B0604030504040204" pitchFamily="34" charset="0"/>
              </a:rPr>
              <a:t>   //   </a:t>
            </a:r>
            <a:r>
              <a:rPr lang="es-ES" sz="500" b="1" dirty="0">
                <a:solidFill>
                  <a:schemeClr val="bg2">
                    <a:lumMod val="25000"/>
                  </a:schemeClr>
                </a:solidFill>
                <a:latin typeface="Verdana" panose="020B0604030504040204" pitchFamily="34" charset="0"/>
                <a:ea typeface="Verdana" panose="020B0604030504040204" pitchFamily="34" charset="0"/>
              </a:rPr>
              <a:t>Vigilada </a:t>
            </a:r>
            <a:r>
              <a:rPr lang="es-ES" sz="500" b="1" dirty="0" err="1">
                <a:solidFill>
                  <a:schemeClr val="bg2">
                    <a:lumMod val="25000"/>
                  </a:schemeClr>
                </a:solidFill>
                <a:latin typeface="Verdana" panose="020B0604030504040204" pitchFamily="34" charset="0"/>
                <a:ea typeface="Verdana" panose="020B0604030504040204" pitchFamily="34" charset="0"/>
              </a:rPr>
              <a:t>Mineducación</a:t>
            </a:r>
            <a:endParaRPr lang="es-CO" sz="500" b="1" dirty="0">
              <a:solidFill>
                <a:schemeClr val="bg2">
                  <a:lumMod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43390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D5994825-3295-6A41-93D4-9F81A20D49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77376" y="2460455"/>
            <a:ext cx="306803" cy="352823"/>
          </a:xfrm>
          <a:prstGeom prst="rect">
            <a:avLst/>
          </a:prstGeom>
        </p:spPr>
      </p:pic>
      <p:pic>
        <p:nvPicPr>
          <p:cNvPr id="5" name="Gráfico 4">
            <a:extLst>
              <a:ext uri="{FF2B5EF4-FFF2-40B4-BE49-F238E27FC236}">
                <a16:creationId xmlns:a16="http://schemas.microsoft.com/office/drawing/2014/main" id="{E5170985-6B3B-F04F-BE55-46D3EAC342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13014" y="2490184"/>
            <a:ext cx="352823" cy="260783"/>
          </a:xfrm>
          <a:prstGeom prst="rect">
            <a:avLst/>
          </a:prstGeom>
        </p:spPr>
      </p:pic>
      <p:pic>
        <p:nvPicPr>
          <p:cNvPr id="6" name="Gráfico 5">
            <a:extLst>
              <a:ext uri="{FF2B5EF4-FFF2-40B4-BE49-F238E27FC236}">
                <a16:creationId xmlns:a16="http://schemas.microsoft.com/office/drawing/2014/main" id="{EE098C02-776B-9140-BD13-D7A84A2549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13013" y="2950153"/>
            <a:ext cx="352823" cy="337483"/>
          </a:xfrm>
          <a:prstGeom prst="rect">
            <a:avLst/>
          </a:prstGeom>
        </p:spPr>
      </p:pic>
      <p:pic>
        <p:nvPicPr>
          <p:cNvPr id="7" name="Gráfico 6">
            <a:extLst>
              <a:ext uri="{FF2B5EF4-FFF2-40B4-BE49-F238E27FC236}">
                <a16:creationId xmlns:a16="http://schemas.microsoft.com/office/drawing/2014/main" id="{DA0351D3-FD3B-AC4D-B34D-38C6ED09165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77376" y="2953735"/>
            <a:ext cx="306803" cy="352823"/>
          </a:xfrm>
          <a:prstGeom prst="rect">
            <a:avLst/>
          </a:prstGeom>
        </p:spPr>
      </p:pic>
      <p:pic>
        <p:nvPicPr>
          <p:cNvPr id="8" name="Gráfico 7">
            <a:extLst>
              <a:ext uri="{FF2B5EF4-FFF2-40B4-BE49-F238E27FC236}">
                <a16:creationId xmlns:a16="http://schemas.microsoft.com/office/drawing/2014/main" id="{CE284C84-B7BD-1C42-8ED2-49C6516A9D2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936178" y="2435988"/>
            <a:ext cx="306803" cy="352823"/>
          </a:xfrm>
          <a:prstGeom prst="rect">
            <a:avLst/>
          </a:prstGeom>
        </p:spPr>
      </p:pic>
      <p:pic>
        <p:nvPicPr>
          <p:cNvPr id="9" name="Gráfico 8">
            <a:extLst>
              <a:ext uri="{FF2B5EF4-FFF2-40B4-BE49-F238E27FC236}">
                <a16:creationId xmlns:a16="http://schemas.microsoft.com/office/drawing/2014/main" id="{3AC4DC59-0BE1-464F-A230-46E83EE76A0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313013" y="3523214"/>
            <a:ext cx="352823" cy="245441"/>
          </a:xfrm>
          <a:prstGeom prst="rect">
            <a:avLst/>
          </a:prstGeom>
        </p:spPr>
      </p:pic>
      <p:pic>
        <p:nvPicPr>
          <p:cNvPr id="10" name="Gráfico 9">
            <a:extLst>
              <a:ext uri="{FF2B5EF4-FFF2-40B4-BE49-F238E27FC236}">
                <a16:creationId xmlns:a16="http://schemas.microsoft.com/office/drawing/2014/main" id="{BEDA42EF-8803-3043-8A6D-FB098F3A7A4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831356" y="3523215"/>
            <a:ext cx="352823" cy="245441"/>
          </a:xfrm>
          <a:prstGeom prst="rect">
            <a:avLst/>
          </a:prstGeom>
        </p:spPr>
      </p:pic>
      <p:pic>
        <p:nvPicPr>
          <p:cNvPr id="11" name="Gráfico 10">
            <a:extLst>
              <a:ext uri="{FF2B5EF4-FFF2-40B4-BE49-F238E27FC236}">
                <a16:creationId xmlns:a16="http://schemas.microsoft.com/office/drawing/2014/main" id="{41C18D5D-16A9-1E4E-B58A-AF54FD964C7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945184" y="2490184"/>
            <a:ext cx="322143" cy="352823"/>
          </a:xfrm>
          <a:prstGeom prst="rect">
            <a:avLst/>
          </a:prstGeom>
        </p:spPr>
      </p:pic>
      <p:pic>
        <p:nvPicPr>
          <p:cNvPr id="12" name="Gráfico 11">
            <a:extLst>
              <a:ext uri="{FF2B5EF4-FFF2-40B4-BE49-F238E27FC236}">
                <a16:creationId xmlns:a16="http://schemas.microsoft.com/office/drawing/2014/main" id="{3190C46F-6C9D-9742-9BB8-FC05B951D80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425586" y="2460455"/>
            <a:ext cx="322143" cy="352823"/>
          </a:xfrm>
          <a:prstGeom prst="rect">
            <a:avLst/>
          </a:prstGeom>
        </p:spPr>
      </p:pic>
      <p:pic>
        <p:nvPicPr>
          <p:cNvPr id="13" name="Gráfico 12">
            <a:extLst>
              <a:ext uri="{FF2B5EF4-FFF2-40B4-BE49-F238E27FC236}">
                <a16:creationId xmlns:a16="http://schemas.microsoft.com/office/drawing/2014/main" id="{154826AC-C954-AF40-8C35-0848F2F9A450}"/>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943248" y="3028162"/>
            <a:ext cx="352823" cy="276123"/>
          </a:xfrm>
          <a:prstGeom prst="rect">
            <a:avLst/>
          </a:prstGeom>
        </p:spPr>
      </p:pic>
      <p:pic>
        <p:nvPicPr>
          <p:cNvPr id="14" name="Gráfico 13">
            <a:extLst>
              <a:ext uri="{FF2B5EF4-FFF2-40B4-BE49-F238E27FC236}">
                <a16:creationId xmlns:a16="http://schemas.microsoft.com/office/drawing/2014/main" id="{4885ECC3-79AB-B648-88BB-FDC83A14DDFF}"/>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7428036" y="3061101"/>
            <a:ext cx="352823" cy="276123"/>
          </a:xfrm>
          <a:prstGeom prst="rect">
            <a:avLst/>
          </a:prstGeom>
        </p:spPr>
      </p:pic>
      <p:pic>
        <p:nvPicPr>
          <p:cNvPr id="15" name="Gráfico 14">
            <a:extLst>
              <a:ext uri="{FF2B5EF4-FFF2-40B4-BE49-F238E27FC236}">
                <a16:creationId xmlns:a16="http://schemas.microsoft.com/office/drawing/2014/main" id="{AC0CBF94-B39F-4544-AF88-6C8C0F364D20}"/>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396652" y="2439785"/>
            <a:ext cx="352823" cy="352823"/>
          </a:xfrm>
          <a:prstGeom prst="rect">
            <a:avLst/>
          </a:prstGeom>
        </p:spPr>
      </p:pic>
      <p:pic>
        <p:nvPicPr>
          <p:cNvPr id="16" name="Gráfico 15">
            <a:extLst>
              <a:ext uri="{FF2B5EF4-FFF2-40B4-BE49-F238E27FC236}">
                <a16:creationId xmlns:a16="http://schemas.microsoft.com/office/drawing/2014/main" id="{C8DD1AAA-A571-3743-8C8F-C6CAB589C329}"/>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5907244" y="2435988"/>
            <a:ext cx="276123" cy="352823"/>
          </a:xfrm>
          <a:prstGeom prst="rect">
            <a:avLst/>
          </a:prstGeom>
        </p:spPr>
      </p:pic>
      <p:pic>
        <p:nvPicPr>
          <p:cNvPr id="17" name="Gráfico 16">
            <a:extLst>
              <a:ext uri="{FF2B5EF4-FFF2-40B4-BE49-F238E27FC236}">
                <a16:creationId xmlns:a16="http://schemas.microsoft.com/office/drawing/2014/main" id="{B7E6477B-84E7-7641-82BB-5ADFA82055CC}"/>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351566" y="2490184"/>
            <a:ext cx="352823" cy="291463"/>
          </a:xfrm>
          <a:prstGeom prst="rect">
            <a:avLst/>
          </a:prstGeom>
        </p:spPr>
      </p:pic>
      <p:pic>
        <p:nvPicPr>
          <p:cNvPr id="18" name="Gráfico 17">
            <a:extLst>
              <a:ext uri="{FF2B5EF4-FFF2-40B4-BE49-F238E27FC236}">
                <a16:creationId xmlns:a16="http://schemas.microsoft.com/office/drawing/2014/main" id="{625FADBD-6E4B-6046-8A22-303CCB241A9E}"/>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4862970" y="2435989"/>
            <a:ext cx="291463" cy="352823"/>
          </a:xfrm>
          <a:prstGeom prst="rect">
            <a:avLst/>
          </a:prstGeom>
        </p:spPr>
      </p:pic>
      <p:pic>
        <p:nvPicPr>
          <p:cNvPr id="19" name="Gráfico 18">
            <a:extLst>
              <a:ext uri="{FF2B5EF4-FFF2-40B4-BE49-F238E27FC236}">
                <a16:creationId xmlns:a16="http://schemas.microsoft.com/office/drawing/2014/main" id="{30E74D6D-0FC3-5041-B2A5-4EDFD3AA3F21}"/>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7995389" y="3993859"/>
            <a:ext cx="276123" cy="352823"/>
          </a:xfrm>
          <a:prstGeom prst="rect">
            <a:avLst/>
          </a:prstGeom>
        </p:spPr>
      </p:pic>
      <p:pic>
        <p:nvPicPr>
          <p:cNvPr id="20" name="Gráfico 19">
            <a:extLst>
              <a:ext uri="{FF2B5EF4-FFF2-40B4-BE49-F238E27FC236}">
                <a16:creationId xmlns:a16="http://schemas.microsoft.com/office/drawing/2014/main" id="{6F532EB7-D645-0940-94A6-D0DB34D8F482}"/>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7448844" y="3996482"/>
            <a:ext cx="352823" cy="337483"/>
          </a:xfrm>
          <a:prstGeom prst="rect">
            <a:avLst/>
          </a:prstGeom>
        </p:spPr>
      </p:pic>
      <p:pic>
        <p:nvPicPr>
          <p:cNvPr id="21" name="Gráfico 20">
            <a:extLst>
              <a:ext uri="{FF2B5EF4-FFF2-40B4-BE49-F238E27FC236}">
                <a16:creationId xmlns:a16="http://schemas.microsoft.com/office/drawing/2014/main" id="{DF623558-CC54-6649-846E-38254D4D17A3}"/>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3869705" y="3987447"/>
            <a:ext cx="276123" cy="352823"/>
          </a:xfrm>
          <a:prstGeom prst="rect">
            <a:avLst/>
          </a:prstGeom>
        </p:spPr>
      </p:pic>
      <p:pic>
        <p:nvPicPr>
          <p:cNvPr id="22" name="Gráfico 21">
            <a:extLst>
              <a:ext uri="{FF2B5EF4-FFF2-40B4-BE49-F238E27FC236}">
                <a16:creationId xmlns:a16="http://schemas.microsoft.com/office/drawing/2014/main" id="{B33124B0-9BE0-5448-8293-859BD902B65B}"/>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7428036" y="3469522"/>
            <a:ext cx="352823" cy="352823"/>
          </a:xfrm>
          <a:prstGeom prst="rect">
            <a:avLst/>
          </a:prstGeom>
        </p:spPr>
      </p:pic>
      <p:pic>
        <p:nvPicPr>
          <p:cNvPr id="23" name="Gráfico 22">
            <a:extLst>
              <a:ext uri="{FF2B5EF4-FFF2-40B4-BE49-F238E27FC236}">
                <a16:creationId xmlns:a16="http://schemas.microsoft.com/office/drawing/2014/main" id="{1CD5DD2C-CE79-3847-B213-3D1AB469C2B2}"/>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5299725" y="3450663"/>
            <a:ext cx="352823" cy="352823"/>
          </a:xfrm>
          <a:prstGeom prst="rect">
            <a:avLst/>
          </a:prstGeom>
        </p:spPr>
      </p:pic>
      <p:pic>
        <p:nvPicPr>
          <p:cNvPr id="24" name="Gráfico 23">
            <a:extLst>
              <a:ext uri="{FF2B5EF4-FFF2-40B4-BE49-F238E27FC236}">
                <a16:creationId xmlns:a16="http://schemas.microsoft.com/office/drawing/2014/main" id="{E4C470DF-9790-ED4A-88A6-109C0D1E6465}"/>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4862969" y="3451483"/>
            <a:ext cx="199422" cy="352823"/>
          </a:xfrm>
          <a:prstGeom prst="rect">
            <a:avLst/>
          </a:prstGeom>
        </p:spPr>
      </p:pic>
      <p:pic>
        <p:nvPicPr>
          <p:cNvPr id="25" name="Gráfico 24">
            <a:extLst>
              <a:ext uri="{FF2B5EF4-FFF2-40B4-BE49-F238E27FC236}">
                <a16:creationId xmlns:a16="http://schemas.microsoft.com/office/drawing/2014/main" id="{28D2FE3D-F238-8B49-8001-6C494AC27AFB}"/>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6879885" y="3009561"/>
            <a:ext cx="352823" cy="291463"/>
          </a:xfrm>
          <a:prstGeom prst="rect">
            <a:avLst/>
          </a:prstGeom>
        </p:spPr>
      </p:pic>
      <p:pic>
        <p:nvPicPr>
          <p:cNvPr id="26" name="Gráfico 25">
            <a:extLst>
              <a:ext uri="{FF2B5EF4-FFF2-40B4-BE49-F238E27FC236}">
                <a16:creationId xmlns:a16="http://schemas.microsoft.com/office/drawing/2014/main" id="{4D0EAC05-3401-8044-8444-55DA7B453AB8}"/>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5872583" y="2969743"/>
            <a:ext cx="322143" cy="352823"/>
          </a:xfrm>
          <a:prstGeom prst="rect">
            <a:avLst/>
          </a:prstGeom>
        </p:spPr>
      </p:pic>
      <p:pic>
        <p:nvPicPr>
          <p:cNvPr id="27" name="Gráfico 26">
            <a:extLst>
              <a:ext uri="{FF2B5EF4-FFF2-40B4-BE49-F238E27FC236}">
                <a16:creationId xmlns:a16="http://schemas.microsoft.com/office/drawing/2014/main" id="{A03FBC4F-5777-E94A-9BB7-F015A7BF5864}"/>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6365253" y="3032573"/>
            <a:ext cx="352823" cy="245441"/>
          </a:xfrm>
          <a:prstGeom prst="rect">
            <a:avLst/>
          </a:prstGeom>
        </p:spPr>
      </p:pic>
      <p:pic>
        <p:nvPicPr>
          <p:cNvPr id="28" name="Gráfico 27">
            <a:extLst>
              <a:ext uri="{FF2B5EF4-FFF2-40B4-BE49-F238E27FC236}">
                <a16:creationId xmlns:a16="http://schemas.microsoft.com/office/drawing/2014/main" id="{70FBE392-0AA5-EF4F-B773-4EC38AACE3F8}"/>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5314129" y="3061782"/>
            <a:ext cx="352823" cy="168742"/>
          </a:xfrm>
          <a:prstGeom prst="rect">
            <a:avLst/>
          </a:prstGeom>
        </p:spPr>
      </p:pic>
      <p:pic>
        <p:nvPicPr>
          <p:cNvPr id="29" name="Gráfico 28">
            <a:extLst>
              <a:ext uri="{FF2B5EF4-FFF2-40B4-BE49-F238E27FC236}">
                <a16:creationId xmlns:a16="http://schemas.microsoft.com/office/drawing/2014/main" id="{86F8BDBD-8550-194F-A464-F11EF2550FE0}"/>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4832472" y="2953734"/>
            <a:ext cx="322143" cy="352823"/>
          </a:xfrm>
          <a:prstGeom prst="rect">
            <a:avLst/>
          </a:prstGeom>
        </p:spPr>
      </p:pic>
      <p:pic>
        <p:nvPicPr>
          <p:cNvPr id="30" name="Gráfico 29">
            <a:extLst>
              <a:ext uri="{FF2B5EF4-FFF2-40B4-BE49-F238E27FC236}">
                <a16:creationId xmlns:a16="http://schemas.microsoft.com/office/drawing/2014/main" id="{C3005073-EAF3-8C4C-A3C0-0808D1B82E0A}"/>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6936178" y="3948857"/>
            <a:ext cx="352823" cy="352823"/>
          </a:xfrm>
          <a:prstGeom prst="rect">
            <a:avLst/>
          </a:prstGeom>
        </p:spPr>
      </p:pic>
      <p:pic>
        <p:nvPicPr>
          <p:cNvPr id="31" name="Gráfico 30">
            <a:extLst>
              <a:ext uri="{FF2B5EF4-FFF2-40B4-BE49-F238E27FC236}">
                <a16:creationId xmlns:a16="http://schemas.microsoft.com/office/drawing/2014/main" id="{D9AAA446-7D8C-3144-970E-8FDF27DC860C}"/>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6382986" y="3975823"/>
            <a:ext cx="352823" cy="352823"/>
          </a:xfrm>
          <a:prstGeom prst="rect">
            <a:avLst/>
          </a:prstGeom>
        </p:spPr>
      </p:pic>
      <p:pic>
        <p:nvPicPr>
          <p:cNvPr id="32" name="Gráfico 31">
            <a:extLst>
              <a:ext uri="{FF2B5EF4-FFF2-40B4-BE49-F238E27FC236}">
                <a16:creationId xmlns:a16="http://schemas.microsoft.com/office/drawing/2014/main" id="{08B27E8B-78BE-F342-B221-B8675173A67D}"/>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5857242" y="3987445"/>
            <a:ext cx="352823" cy="352823"/>
          </a:xfrm>
          <a:prstGeom prst="rect">
            <a:avLst/>
          </a:prstGeom>
        </p:spPr>
      </p:pic>
      <p:pic>
        <p:nvPicPr>
          <p:cNvPr id="33" name="Gráfico 32">
            <a:extLst>
              <a:ext uri="{FF2B5EF4-FFF2-40B4-BE49-F238E27FC236}">
                <a16:creationId xmlns:a16="http://schemas.microsoft.com/office/drawing/2014/main" id="{53F6EE50-8DDA-E74D-8AF0-4C7534668B9F}"/>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5299725" y="3968915"/>
            <a:ext cx="322143" cy="352823"/>
          </a:xfrm>
          <a:prstGeom prst="rect">
            <a:avLst/>
          </a:prstGeom>
        </p:spPr>
      </p:pic>
      <p:pic>
        <p:nvPicPr>
          <p:cNvPr id="34" name="Gráfico 33">
            <a:extLst>
              <a:ext uri="{FF2B5EF4-FFF2-40B4-BE49-F238E27FC236}">
                <a16:creationId xmlns:a16="http://schemas.microsoft.com/office/drawing/2014/main" id="{39B2D0ED-E5FF-3242-BFF9-2148E77C2926}"/>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4820001" y="3987446"/>
            <a:ext cx="276123" cy="352823"/>
          </a:xfrm>
          <a:prstGeom prst="rect">
            <a:avLst/>
          </a:prstGeom>
        </p:spPr>
      </p:pic>
      <p:pic>
        <p:nvPicPr>
          <p:cNvPr id="35" name="Gráfico 34">
            <a:extLst>
              <a:ext uri="{FF2B5EF4-FFF2-40B4-BE49-F238E27FC236}">
                <a16:creationId xmlns:a16="http://schemas.microsoft.com/office/drawing/2014/main" id="{6E551950-00F1-7848-924E-7527B1B70CF8}"/>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4313012" y="4004233"/>
            <a:ext cx="352823" cy="337483"/>
          </a:xfrm>
          <a:prstGeom prst="rect">
            <a:avLst/>
          </a:prstGeom>
        </p:spPr>
      </p:pic>
      <p:pic>
        <p:nvPicPr>
          <p:cNvPr id="36" name="Gráfico 35">
            <a:extLst>
              <a:ext uri="{FF2B5EF4-FFF2-40B4-BE49-F238E27FC236}">
                <a16:creationId xmlns:a16="http://schemas.microsoft.com/office/drawing/2014/main" id="{4ADEB959-BFF0-9549-AD0B-6CA45419AA54}"/>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7944374" y="3453953"/>
            <a:ext cx="322143" cy="352823"/>
          </a:xfrm>
          <a:prstGeom prst="rect">
            <a:avLst/>
          </a:prstGeom>
        </p:spPr>
      </p:pic>
      <p:pic>
        <p:nvPicPr>
          <p:cNvPr id="37" name="Gráfico 36">
            <a:extLst>
              <a:ext uri="{FF2B5EF4-FFF2-40B4-BE49-F238E27FC236}">
                <a16:creationId xmlns:a16="http://schemas.microsoft.com/office/drawing/2014/main" id="{88B43AAE-0166-A745-8FC2-E7D122A87BF7}"/>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6876582" y="3520040"/>
            <a:ext cx="352823" cy="199422"/>
          </a:xfrm>
          <a:prstGeom prst="rect">
            <a:avLst/>
          </a:prstGeom>
        </p:spPr>
      </p:pic>
      <p:pic>
        <p:nvPicPr>
          <p:cNvPr id="38" name="Gráfico 37">
            <a:extLst>
              <a:ext uri="{FF2B5EF4-FFF2-40B4-BE49-F238E27FC236}">
                <a16:creationId xmlns:a16="http://schemas.microsoft.com/office/drawing/2014/main" id="{B50DF455-3B22-EA4D-9D4F-537EA53F5291}"/>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6395932" y="3446756"/>
            <a:ext cx="291463" cy="352823"/>
          </a:xfrm>
          <a:prstGeom prst="rect">
            <a:avLst/>
          </a:prstGeom>
        </p:spPr>
      </p:pic>
      <p:pic>
        <p:nvPicPr>
          <p:cNvPr id="39" name="Gráfico 38">
            <a:extLst>
              <a:ext uri="{FF2B5EF4-FFF2-40B4-BE49-F238E27FC236}">
                <a16:creationId xmlns:a16="http://schemas.microsoft.com/office/drawing/2014/main" id="{69D7E46C-E0C1-BE41-8356-2F7115236ED2}"/>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5823240" y="3469522"/>
            <a:ext cx="383504" cy="352823"/>
          </a:xfrm>
          <a:prstGeom prst="rect">
            <a:avLst/>
          </a:prstGeom>
        </p:spPr>
      </p:pic>
      <p:sp>
        <p:nvSpPr>
          <p:cNvPr id="40" name="CuadroTexto 39">
            <a:extLst>
              <a:ext uri="{FF2B5EF4-FFF2-40B4-BE49-F238E27FC236}">
                <a16:creationId xmlns:a16="http://schemas.microsoft.com/office/drawing/2014/main" id="{6765059C-EC2A-AA44-A90F-5102ACA1CC3D}"/>
              </a:ext>
            </a:extLst>
          </p:cNvPr>
          <p:cNvSpPr txBox="1"/>
          <p:nvPr/>
        </p:nvSpPr>
        <p:spPr>
          <a:xfrm>
            <a:off x="4099112" y="952668"/>
            <a:ext cx="3993776" cy="369332"/>
          </a:xfrm>
          <a:prstGeom prst="rect">
            <a:avLst/>
          </a:prstGeom>
          <a:noFill/>
        </p:spPr>
        <p:txBody>
          <a:bodyPr wrap="square" rtlCol="0">
            <a:spAutoFit/>
          </a:bodyPr>
          <a:lstStyle/>
          <a:p>
            <a:pPr algn="ctr"/>
            <a:r>
              <a:rPr lang="es-CO" b="1" dirty="0">
                <a:latin typeface="Verdana" panose="020B0604030504040204" pitchFamily="34" charset="0"/>
                <a:ea typeface="Verdana" panose="020B0604030504040204" pitchFamily="34" charset="0"/>
              </a:rPr>
              <a:t>ÍCONOS</a:t>
            </a:r>
          </a:p>
        </p:txBody>
      </p:sp>
    </p:spTree>
    <p:extLst>
      <p:ext uri="{BB962C8B-B14F-4D97-AF65-F5344CB8AC3E}">
        <p14:creationId xmlns:p14="http://schemas.microsoft.com/office/powerpoint/2010/main" val="333102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ángulo redondeado 46">
            <a:extLst>
              <a:ext uri="{FF2B5EF4-FFF2-40B4-BE49-F238E27FC236}">
                <a16:creationId xmlns:a16="http://schemas.microsoft.com/office/drawing/2014/main" id="{D2245830-CA7C-344D-BCEB-6851CF12CC33}"/>
              </a:ext>
            </a:extLst>
          </p:cNvPr>
          <p:cNvSpPr/>
          <p:nvPr/>
        </p:nvSpPr>
        <p:spPr>
          <a:xfrm>
            <a:off x="3972137" y="2376615"/>
            <a:ext cx="4893276" cy="840258"/>
          </a:xfrm>
          <a:prstGeom prst="roundRect">
            <a:avLst/>
          </a:prstGeom>
          <a:solidFill>
            <a:srgbClr val="DB005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4" name="Rectángulo redondeado 43">
            <a:extLst>
              <a:ext uri="{FF2B5EF4-FFF2-40B4-BE49-F238E27FC236}">
                <a16:creationId xmlns:a16="http://schemas.microsoft.com/office/drawing/2014/main" id="{8D489ADE-C2E0-C748-8421-F2389B0368B9}"/>
              </a:ext>
            </a:extLst>
          </p:cNvPr>
          <p:cNvSpPr/>
          <p:nvPr/>
        </p:nvSpPr>
        <p:spPr>
          <a:xfrm>
            <a:off x="3707026" y="1029729"/>
            <a:ext cx="4893276" cy="840258"/>
          </a:xfrm>
          <a:prstGeom prst="roundRect">
            <a:avLst/>
          </a:prstGeom>
          <a:solidFill>
            <a:srgbClr val="58B2A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redondeado 1">
            <a:extLst>
              <a:ext uri="{FF2B5EF4-FFF2-40B4-BE49-F238E27FC236}">
                <a16:creationId xmlns:a16="http://schemas.microsoft.com/office/drawing/2014/main" id="{E954A352-E96F-134D-8D2F-B5E0FC8C5829}"/>
              </a:ext>
            </a:extLst>
          </p:cNvPr>
          <p:cNvSpPr/>
          <p:nvPr/>
        </p:nvSpPr>
        <p:spPr>
          <a:xfrm>
            <a:off x="3188043" y="930875"/>
            <a:ext cx="1037967" cy="1037967"/>
          </a:xfrm>
          <a:prstGeom prst="roundRect">
            <a:avLst/>
          </a:prstGeom>
          <a:solidFill>
            <a:schemeClr val="bg1"/>
          </a:solidFill>
          <a:ln w="57150">
            <a:solidFill>
              <a:srgbClr val="58B2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2" name="Rectángulo redondeado 41">
            <a:extLst>
              <a:ext uri="{FF2B5EF4-FFF2-40B4-BE49-F238E27FC236}">
                <a16:creationId xmlns:a16="http://schemas.microsoft.com/office/drawing/2014/main" id="{2D101D27-C4F8-F04F-BFA8-FC7DCC2496C9}"/>
              </a:ext>
            </a:extLst>
          </p:cNvPr>
          <p:cNvSpPr/>
          <p:nvPr/>
        </p:nvSpPr>
        <p:spPr>
          <a:xfrm>
            <a:off x="8246076" y="2277761"/>
            <a:ext cx="1037967" cy="1037967"/>
          </a:xfrm>
          <a:prstGeom prst="roundRect">
            <a:avLst/>
          </a:prstGeom>
          <a:solidFill>
            <a:schemeClr val="bg1"/>
          </a:solidFill>
          <a:ln w="57150">
            <a:solidFill>
              <a:srgbClr val="DB00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8" name="Rectángulo redondeado 47">
            <a:extLst>
              <a:ext uri="{FF2B5EF4-FFF2-40B4-BE49-F238E27FC236}">
                <a16:creationId xmlns:a16="http://schemas.microsoft.com/office/drawing/2014/main" id="{0F98A77D-91CA-8D49-9C17-97F41823279B}"/>
              </a:ext>
            </a:extLst>
          </p:cNvPr>
          <p:cNvSpPr/>
          <p:nvPr/>
        </p:nvSpPr>
        <p:spPr>
          <a:xfrm>
            <a:off x="3707025" y="3723501"/>
            <a:ext cx="5158387" cy="2018272"/>
          </a:xfrm>
          <a:prstGeom prst="roundRect">
            <a:avLst/>
          </a:prstGeom>
          <a:solidFill>
            <a:srgbClr val="561A6B"/>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3" name="Rectángulo redondeado 42">
            <a:extLst>
              <a:ext uri="{FF2B5EF4-FFF2-40B4-BE49-F238E27FC236}">
                <a16:creationId xmlns:a16="http://schemas.microsoft.com/office/drawing/2014/main" id="{642A7765-0D8C-E545-A051-D373B936F084}"/>
              </a:ext>
            </a:extLst>
          </p:cNvPr>
          <p:cNvSpPr/>
          <p:nvPr/>
        </p:nvSpPr>
        <p:spPr>
          <a:xfrm>
            <a:off x="3188043" y="3624648"/>
            <a:ext cx="1037967" cy="1037967"/>
          </a:xfrm>
          <a:prstGeom prst="roundRect">
            <a:avLst/>
          </a:prstGeom>
          <a:solidFill>
            <a:schemeClr val="bg1"/>
          </a:solidFill>
          <a:ln w="57150">
            <a:solidFill>
              <a:srgbClr val="561A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9" name="CuadroTexto 48">
            <a:extLst>
              <a:ext uri="{FF2B5EF4-FFF2-40B4-BE49-F238E27FC236}">
                <a16:creationId xmlns:a16="http://schemas.microsoft.com/office/drawing/2014/main" id="{EDE7C0D9-8F3F-774E-B081-CE153205121A}"/>
              </a:ext>
            </a:extLst>
          </p:cNvPr>
          <p:cNvSpPr txBox="1"/>
          <p:nvPr/>
        </p:nvSpPr>
        <p:spPr>
          <a:xfrm>
            <a:off x="3417035" y="1062212"/>
            <a:ext cx="579981" cy="769441"/>
          </a:xfrm>
          <a:prstGeom prst="rect">
            <a:avLst/>
          </a:prstGeom>
          <a:noFill/>
        </p:spPr>
        <p:txBody>
          <a:bodyPr wrap="square" rtlCol="0">
            <a:spAutoFit/>
          </a:bodyPr>
          <a:lstStyle/>
          <a:p>
            <a:pPr algn="ctr"/>
            <a:r>
              <a:rPr lang="es-CO" sz="4400" b="1" dirty="0">
                <a:solidFill>
                  <a:srgbClr val="58B2AF"/>
                </a:solidFill>
                <a:latin typeface="Verdana" panose="020B0604030504040204" pitchFamily="34" charset="0"/>
                <a:ea typeface="Verdana" panose="020B0604030504040204" pitchFamily="34" charset="0"/>
              </a:rPr>
              <a:t>1</a:t>
            </a:r>
          </a:p>
        </p:txBody>
      </p:sp>
      <p:sp>
        <p:nvSpPr>
          <p:cNvPr id="50" name="CuadroTexto 49">
            <a:extLst>
              <a:ext uri="{FF2B5EF4-FFF2-40B4-BE49-F238E27FC236}">
                <a16:creationId xmlns:a16="http://schemas.microsoft.com/office/drawing/2014/main" id="{2EC2E2F3-5A8A-B84A-B72F-61EE50468E66}"/>
              </a:ext>
            </a:extLst>
          </p:cNvPr>
          <p:cNvSpPr txBox="1"/>
          <p:nvPr/>
        </p:nvSpPr>
        <p:spPr>
          <a:xfrm>
            <a:off x="8475068" y="2412023"/>
            <a:ext cx="579981" cy="769441"/>
          </a:xfrm>
          <a:prstGeom prst="rect">
            <a:avLst/>
          </a:prstGeom>
          <a:noFill/>
        </p:spPr>
        <p:txBody>
          <a:bodyPr wrap="square" rtlCol="0">
            <a:spAutoFit/>
          </a:bodyPr>
          <a:lstStyle/>
          <a:p>
            <a:pPr algn="ctr"/>
            <a:r>
              <a:rPr lang="es-CO" sz="4400" b="1" dirty="0">
                <a:solidFill>
                  <a:srgbClr val="DB005F"/>
                </a:solidFill>
                <a:latin typeface="Verdana" panose="020B0604030504040204" pitchFamily="34" charset="0"/>
                <a:ea typeface="Verdana" panose="020B0604030504040204" pitchFamily="34" charset="0"/>
              </a:rPr>
              <a:t>2</a:t>
            </a:r>
          </a:p>
        </p:txBody>
      </p:sp>
      <p:sp>
        <p:nvSpPr>
          <p:cNvPr id="51" name="CuadroTexto 50">
            <a:extLst>
              <a:ext uri="{FF2B5EF4-FFF2-40B4-BE49-F238E27FC236}">
                <a16:creationId xmlns:a16="http://schemas.microsoft.com/office/drawing/2014/main" id="{8AEFC00F-BF7C-724F-BDB5-4F40746D605F}"/>
              </a:ext>
            </a:extLst>
          </p:cNvPr>
          <p:cNvSpPr txBox="1"/>
          <p:nvPr/>
        </p:nvSpPr>
        <p:spPr>
          <a:xfrm>
            <a:off x="3417035" y="3768175"/>
            <a:ext cx="579981" cy="769441"/>
          </a:xfrm>
          <a:prstGeom prst="rect">
            <a:avLst/>
          </a:prstGeom>
          <a:noFill/>
        </p:spPr>
        <p:txBody>
          <a:bodyPr wrap="square" rtlCol="0">
            <a:spAutoFit/>
          </a:bodyPr>
          <a:lstStyle/>
          <a:p>
            <a:pPr algn="ctr"/>
            <a:r>
              <a:rPr lang="es-CO" sz="4400" b="1" dirty="0">
                <a:solidFill>
                  <a:srgbClr val="561A6B"/>
                </a:solidFill>
                <a:latin typeface="Verdana" panose="020B0604030504040204" pitchFamily="34" charset="0"/>
                <a:ea typeface="Verdana" panose="020B0604030504040204" pitchFamily="34" charset="0"/>
              </a:rPr>
              <a:t>3</a:t>
            </a:r>
          </a:p>
        </p:txBody>
      </p:sp>
      <p:sp>
        <p:nvSpPr>
          <p:cNvPr id="3" name="Rectángulo 2">
            <a:extLst>
              <a:ext uri="{FF2B5EF4-FFF2-40B4-BE49-F238E27FC236}">
                <a16:creationId xmlns:a16="http://schemas.microsoft.com/office/drawing/2014/main" id="{D9655AC3-A412-064E-AEE8-A4A10C086609}"/>
              </a:ext>
            </a:extLst>
          </p:cNvPr>
          <p:cNvSpPr/>
          <p:nvPr/>
        </p:nvSpPr>
        <p:spPr>
          <a:xfrm>
            <a:off x="4515999" y="1077599"/>
            <a:ext cx="4188061" cy="754053"/>
          </a:xfrm>
          <a:prstGeom prst="rect">
            <a:avLst/>
          </a:prstGeom>
        </p:spPr>
        <p:txBody>
          <a:bodyPr wrap="square">
            <a:spAutoFit/>
          </a:bodyPr>
          <a:lstStyle/>
          <a:p>
            <a:r>
              <a:rPr lang="es-CO" sz="1400" dirty="0">
                <a:solidFill>
                  <a:schemeClr val="bg1"/>
                </a:solidFill>
                <a:latin typeface="Verdana" panose="020B0604030504040204" pitchFamily="34" charset="0"/>
                <a:ea typeface="Verdana" panose="020B0604030504040204" pitchFamily="34" charset="0"/>
              </a:rPr>
              <a:t>Neque psdafgxcveer quisquam est, qui dolorem ipsum quia dolor sit amet, consectetur, adipisci velit</a:t>
            </a:r>
            <a:endParaRPr lang="es-CO" sz="1400" dirty="0">
              <a:solidFill>
                <a:schemeClr val="bg1"/>
              </a:solidFill>
            </a:endParaRPr>
          </a:p>
        </p:txBody>
      </p:sp>
      <p:sp>
        <p:nvSpPr>
          <p:cNvPr id="53" name="Rectángulo 52">
            <a:extLst>
              <a:ext uri="{FF2B5EF4-FFF2-40B4-BE49-F238E27FC236}">
                <a16:creationId xmlns:a16="http://schemas.microsoft.com/office/drawing/2014/main" id="{0FC42172-452A-BB4F-8901-FE98DCC185ED}"/>
              </a:ext>
            </a:extLst>
          </p:cNvPr>
          <p:cNvSpPr/>
          <p:nvPr/>
        </p:nvSpPr>
        <p:spPr>
          <a:xfrm>
            <a:off x="4244068" y="2437963"/>
            <a:ext cx="4188061" cy="754053"/>
          </a:xfrm>
          <a:prstGeom prst="rect">
            <a:avLst/>
          </a:prstGeom>
        </p:spPr>
        <p:txBody>
          <a:bodyPr wrap="square">
            <a:spAutoFit/>
          </a:bodyPr>
          <a:lstStyle/>
          <a:p>
            <a:r>
              <a:rPr lang="es-CO" sz="1400" dirty="0">
                <a:solidFill>
                  <a:schemeClr val="bg1"/>
                </a:solidFill>
                <a:latin typeface="Verdana" panose="020B0604030504040204" pitchFamily="34" charset="0"/>
                <a:ea typeface="Verdana" panose="020B0604030504040204" pitchFamily="34" charset="0"/>
              </a:rPr>
              <a:t>Neque psdafgxcveer quisquam est, qui dolorem ipsum quia dolor sit amet, consectetur, adipisci velit</a:t>
            </a:r>
            <a:endParaRPr lang="es-CO" sz="1400" dirty="0">
              <a:solidFill>
                <a:schemeClr val="bg1"/>
              </a:solidFill>
            </a:endParaRPr>
          </a:p>
        </p:txBody>
      </p:sp>
      <p:sp>
        <p:nvSpPr>
          <p:cNvPr id="54" name="Rectángulo 53">
            <a:extLst>
              <a:ext uri="{FF2B5EF4-FFF2-40B4-BE49-F238E27FC236}">
                <a16:creationId xmlns:a16="http://schemas.microsoft.com/office/drawing/2014/main" id="{976AD3FB-526F-A845-AA7B-E05F7FBEAB6E}"/>
              </a:ext>
            </a:extLst>
          </p:cNvPr>
          <p:cNvSpPr/>
          <p:nvPr/>
        </p:nvSpPr>
        <p:spPr>
          <a:xfrm>
            <a:off x="4507680" y="3824696"/>
            <a:ext cx="4092622" cy="1815882"/>
          </a:xfrm>
          <a:prstGeom prst="rect">
            <a:avLst/>
          </a:prstGeom>
        </p:spPr>
        <p:txBody>
          <a:bodyPr wrap="square">
            <a:spAutoFit/>
          </a:bodyPr>
          <a:lstStyle/>
          <a:p>
            <a:r>
              <a:rPr lang="es-CO" sz="1400" dirty="0">
                <a:solidFill>
                  <a:schemeClr val="bg1"/>
                </a:solidFill>
                <a:latin typeface="Verdana" panose="020B0604030504040204" pitchFamily="34" charset="0"/>
                <a:ea typeface="Verdana" panose="020B0604030504040204" pitchFamily="34" charset="0"/>
              </a:rPr>
              <a:t>Neque psdafgxcveer quisquam est, qui dolorem ipsum quia dolor sit amet, consectetur, adipisci velit eaque ipsa quae ab illo inventore veritatis et quasi architecto beatae vitae dicta sunt explicabo. Nemo enim ipsam voluptatem quia voluptas sit aspernatur aut odit aut fugit, sed quia </a:t>
            </a:r>
          </a:p>
        </p:txBody>
      </p:sp>
      <p:pic>
        <p:nvPicPr>
          <p:cNvPr id="55" name="Imagen 54">
            <a:extLst>
              <a:ext uri="{FF2B5EF4-FFF2-40B4-BE49-F238E27FC236}">
                <a16:creationId xmlns:a16="http://schemas.microsoft.com/office/drawing/2014/main" id="{53393F2C-55B8-B64C-9E24-C2509266AA27}"/>
              </a:ext>
            </a:extLst>
          </p:cNvPr>
          <p:cNvPicPr>
            <a:picLocks noChangeAspect="1"/>
          </p:cNvPicPr>
          <p:nvPr/>
        </p:nvPicPr>
        <p:blipFill>
          <a:blip r:embed="rId2"/>
          <a:stretch>
            <a:fillRect/>
          </a:stretch>
        </p:blipFill>
        <p:spPr>
          <a:xfrm>
            <a:off x="9428431" y="6076603"/>
            <a:ext cx="2213378" cy="422824"/>
          </a:xfrm>
          <a:prstGeom prst="rect">
            <a:avLst/>
          </a:prstGeom>
        </p:spPr>
      </p:pic>
    </p:spTree>
    <p:extLst>
      <p:ext uri="{BB962C8B-B14F-4D97-AF65-F5344CB8AC3E}">
        <p14:creationId xmlns:p14="http://schemas.microsoft.com/office/powerpoint/2010/main" val="148544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59E7BD5-8A0A-4EF4-A782-224CA61092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 y="0"/>
            <a:ext cx="12189038" cy="6858000"/>
          </a:xfrm>
          <a:prstGeom prst="rect">
            <a:avLst/>
          </a:prstGeom>
        </p:spPr>
      </p:pic>
      <p:sp>
        <p:nvSpPr>
          <p:cNvPr id="6" name="CuadroTexto 5">
            <a:extLst>
              <a:ext uri="{FF2B5EF4-FFF2-40B4-BE49-F238E27FC236}">
                <a16:creationId xmlns:a16="http://schemas.microsoft.com/office/drawing/2014/main" id="{DC4450F5-1251-4AA1-B08B-CCB7B5E90177}"/>
              </a:ext>
            </a:extLst>
          </p:cNvPr>
          <p:cNvSpPr txBox="1"/>
          <p:nvPr/>
        </p:nvSpPr>
        <p:spPr>
          <a:xfrm>
            <a:off x="3069522" y="2635914"/>
            <a:ext cx="6052957" cy="584775"/>
          </a:xfrm>
          <a:prstGeom prst="rect">
            <a:avLst/>
          </a:prstGeom>
          <a:noFill/>
        </p:spPr>
        <p:txBody>
          <a:bodyPr wrap="square" rtlCol="0">
            <a:spAutoFit/>
          </a:bodyPr>
          <a:lstStyle/>
          <a:p>
            <a:pPr algn="ctr"/>
            <a:r>
              <a:rPr lang="es-CO" sz="3200" b="1" spc="-150" dirty="0">
                <a:solidFill>
                  <a:schemeClr val="bg1"/>
                </a:solidFill>
                <a:latin typeface="Verdana" panose="020B0604030504040204" pitchFamily="34" charset="0"/>
                <a:ea typeface="Verdana" panose="020B0604030504040204" pitchFamily="34" charset="0"/>
              </a:rPr>
              <a:t>Título de la Presentación</a:t>
            </a:r>
          </a:p>
        </p:txBody>
      </p:sp>
      <p:sp>
        <p:nvSpPr>
          <p:cNvPr id="7" name="CuadroTexto 6">
            <a:extLst>
              <a:ext uri="{FF2B5EF4-FFF2-40B4-BE49-F238E27FC236}">
                <a16:creationId xmlns:a16="http://schemas.microsoft.com/office/drawing/2014/main" id="{EE116FD8-703A-46DC-896B-87C504FC18C6}"/>
              </a:ext>
            </a:extLst>
          </p:cNvPr>
          <p:cNvSpPr txBox="1"/>
          <p:nvPr/>
        </p:nvSpPr>
        <p:spPr>
          <a:xfrm>
            <a:off x="3722149" y="3282245"/>
            <a:ext cx="4747702" cy="400110"/>
          </a:xfrm>
          <a:prstGeom prst="rect">
            <a:avLst/>
          </a:prstGeom>
          <a:noFill/>
        </p:spPr>
        <p:txBody>
          <a:bodyPr wrap="square" rtlCol="0">
            <a:spAutoFit/>
          </a:bodyPr>
          <a:lstStyle/>
          <a:p>
            <a:pPr algn="ctr"/>
            <a:r>
              <a:rPr lang="es-CO" sz="2000" b="1" dirty="0">
                <a:solidFill>
                  <a:schemeClr val="bg1"/>
                </a:solidFill>
                <a:latin typeface="Verdana" panose="020B0604030504040204" pitchFamily="34" charset="0"/>
                <a:ea typeface="Verdana" panose="020B0604030504040204" pitchFamily="34" charset="0"/>
              </a:rPr>
              <a:t>Subtítulo de la presentación</a:t>
            </a:r>
          </a:p>
        </p:txBody>
      </p:sp>
      <p:pic>
        <p:nvPicPr>
          <p:cNvPr id="8" name="Imagen 7">
            <a:extLst>
              <a:ext uri="{FF2B5EF4-FFF2-40B4-BE49-F238E27FC236}">
                <a16:creationId xmlns:a16="http://schemas.microsoft.com/office/drawing/2014/main" id="{BDF32D03-6240-46E2-AAC4-3D91D157688D}"/>
              </a:ext>
            </a:extLst>
          </p:cNvPr>
          <p:cNvPicPr>
            <a:picLocks noChangeAspect="1"/>
          </p:cNvPicPr>
          <p:nvPr/>
        </p:nvPicPr>
        <p:blipFill>
          <a:blip r:embed="rId3"/>
          <a:stretch>
            <a:fillRect/>
          </a:stretch>
        </p:blipFill>
        <p:spPr>
          <a:xfrm>
            <a:off x="4655279" y="4390241"/>
            <a:ext cx="2881442" cy="550199"/>
          </a:xfrm>
          <a:prstGeom prst="rect">
            <a:avLst/>
          </a:prstGeom>
        </p:spPr>
      </p:pic>
      <p:sp>
        <p:nvSpPr>
          <p:cNvPr id="9" name="CuadroTexto 8">
            <a:extLst>
              <a:ext uri="{FF2B5EF4-FFF2-40B4-BE49-F238E27FC236}">
                <a16:creationId xmlns:a16="http://schemas.microsoft.com/office/drawing/2014/main" id="{64391C21-3BFB-4A1E-BBDB-40676FA24D33}"/>
              </a:ext>
            </a:extLst>
          </p:cNvPr>
          <p:cNvSpPr txBox="1"/>
          <p:nvPr/>
        </p:nvSpPr>
        <p:spPr>
          <a:xfrm>
            <a:off x="3461762" y="6116383"/>
            <a:ext cx="5268475" cy="230832"/>
          </a:xfrm>
          <a:prstGeom prst="rect">
            <a:avLst/>
          </a:prstGeom>
          <a:noFill/>
        </p:spPr>
        <p:txBody>
          <a:bodyPr wrap="square" rtlCol="0">
            <a:spAutoFit/>
          </a:bodyPr>
          <a:lstStyle/>
          <a:p>
            <a:pPr algn="ctr"/>
            <a:r>
              <a:rPr lang="es-ES" sz="900" b="1" dirty="0">
                <a:solidFill>
                  <a:schemeClr val="bg1"/>
                </a:solidFill>
                <a:latin typeface="Verdana" panose="020B0604030504040204" pitchFamily="34" charset="0"/>
                <a:ea typeface="Verdana" panose="020B0604030504040204" pitchFamily="34" charset="0"/>
              </a:rPr>
              <a:t>E</a:t>
            </a:r>
            <a:r>
              <a:rPr lang="es-CO" sz="900" b="1" dirty="0" err="1">
                <a:solidFill>
                  <a:schemeClr val="bg1"/>
                </a:solidFill>
                <a:latin typeface="Verdana" panose="020B0604030504040204" pitchFamily="34" charset="0"/>
                <a:ea typeface="Verdana" panose="020B0604030504040204" pitchFamily="34" charset="0"/>
              </a:rPr>
              <a:t>stas</a:t>
            </a:r>
            <a:r>
              <a:rPr lang="es-CO" sz="900" b="1" dirty="0">
                <a:solidFill>
                  <a:schemeClr val="bg1"/>
                </a:solidFill>
                <a:latin typeface="Verdana" panose="020B0604030504040204" pitchFamily="34" charset="0"/>
                <a:ea typeface="Verdana" panose="020B0604030504040204" pitchFamily="34" charset="0"/>
              </a:rPr>
              <a:t> propuestas de portada pueden ser usadas como separador de capítulos.</a:t>
            </a:r>
          </a:p>
        </p:txBody>
      </p:sp>
      <p:sp>
        <p:nvSpPr>
          <p:cNvPr id="10" name="CuadroTexto 9">
            <a:extLst>
              <a:ext uri="{FF2B5EF4-FFF2-40B4-BE49-F238E27FC236}">
                <a16:creationId xmlns:a16="http://schemas.microsoft.com/office/drawing/2014/main" id="{FE26E736-26E3-4A65-9EFD-C4CA6506DAF5}"/>
              </a:ext>
            </a:extLst>
          </p:cNvPr>
          <p:cNvSpPr txBox="1"/>
          <p:nvPr/>
        </p:nvSpPr>
        <p:spPr>
          <a:xfrm>
            <a:off x="3461762" y="106600"/>
            <a:ext cx="5268475" cy="184666"/>
          </a:xfrm>
          <a:prstGeom prst="rect">
            <a:avLst/>
          </a:prstGeom>
          <a:noFill/>
        </p:spPr>
        <p:txBody>
          <a:bodyPr wrap="square" rtlCol="0">
            <a:spAutoFit/>
          </a:bodyPr>
          <a:lstStyle/>
          <a:p>
            <a:pPr algn="ctr"/>
            <a:r>
              <a:rPr lang="es-ES" sz="600" dirty="0">
                <a:solidFill>
                  <a:schemeClr val="bg1"/>
                </a:solidFill>
                <a:latin typeface="Verdana" panose="020B0604030504040204" pitchFamily="34" charset="0"/>
                <a:ea typeface="Verdana" panose="020B0604030504040204" pitchFamily="34" charset="0"/>
              </a:rPr>
              <a:t>Resolución de Acreditación Institucional </a:t>
            </a:r>
            <a:r>
              <a:rPr lang="es-ES" sz="600" b="1" dirty="0">
                <a:solidFill>
                  <a:schemeClr val="bg1"/>
                </a:solidFill>
                <a:latin typeface="Verdana" panose="020B0604030504040204" pitchFamily="34" charset="0"/>
                <a:ea typeface="Verdana" panose="020B0604030504040204" pitchFamily="34" charset="0"/>
              </a:rPr>
              <a:t>0053611</a:t>
            </a:r>
            <a:r>
              <a:rPr lang="es-ES" sz="600" dirty="0">
                <a:solidFill>
                  <a:schemeClr val="bg1"/>
                </a:solidFill>
                <a:latin typeface="Verdana" panose="020B0604030504040204" pitchFamily="34" charset="0"/>
                <a:ea typeface="Verdana" panose="020B0604030504040204" pitchFamily="34" charset="0"/>
              </a:rPr>
              <a:t> del </a:t>
            </a:r>
            <a:r>
              <a:rPr lang="es-ES" sz="600" b="1" dirty="0">
                <a:solidFill>
                  <a:schemeClr val="bg1"/>
                </a:solidFill>
                <a:latin typeface="Verdana" panose="020B0604030504040204" pitchFamily="34" charset="0"/>
                <a:ea typeface="Verdana" panose="020B0604030504040204" pitchFamily="34" charset="0"/>
              </a:rPr>
              <a:t>08.04.2022</a:t>
            </a:r>
            <a:r>
              <a:rPr lang="es-ES" sz="600" dirty="0">
                <a:solidFill>
                  <a:schemeClr val="bg1"/>
                </a:solidFill>
                <a:latin typeface="Verdana" panose="020B0604030504040204" pitchFamily="34" charset="0"/>
                <a:ea typeface="Verdana" panose="020B0604030504040204" pitchFamily="34" charset="0"/>
              </a:rPr>
              <a:t>, </a:t>
            </a:r>
            <a:r>
              <a:rPr lang="es-ES" sz="600" b="1" dirty="0">
                <a:solidFill>
                  <a:schemeClr val="bg1"/>
                </a:solidFill>
                <a:latin typeface="Verdana" panose="020B0604030504040204" pitchFamily="34" charset="0"/>
                <a:ea typeface="Verdana" panose="020B0604030504040204" pitchFamily="34" charset="0"/>
              </a:rPr>
              <a:t>por 6 años</a:t>
            </a:r>
            <a:r>
              <a:rPr lang="es-ES" sz="600" dirty="0">
                <a:solidFill>
                  <a:schemeClr val="bg1"/>
                </a:solidFill>
                <a:latin typeface="Verdana" panose="020B0604030504040204" pitchFamily="34" charset="0"/>
                <a:ea typeface="Verdana" panose="020B0604030504040204" pitchFamily="34" charset="0"/>
              </a:rPr>
              <a:t>   //   </a:t>
            </a:r>
            <a:r>
              <a:rPr lang="es-ES" sz="600" b="1" dirty="0">
                <a:solidFill>
                  <a:schemeClr val="bg1"/>
                </a:solidFill>
                <a:latin typeface="Verdana" panose="020B0604030504040204" pitchFamily="34" charset="0"/>
                <a:ea typeface="Verdana" panose="020B0604030504040204" pitchFamily="34" charset="0"/>
              </a:rPr>
              <a:t>Vigilada </a:t>
            </a:r>
            <a:r>
              <a:rPr lang="es-ES" sz="600" b="1" dirty="0" err="1">
                <a:solidFill>
                  <a:schemeClr val="bg1"/>
                </a:solidFill>
                <a:latin typeface="Verdana" panose="020B0604030504040204" pitchFamily="34" charset="0"/>
                <a:ea typeface="Verdana" panose="020B0604030504040204" pitchFamily="34" charset="0"/>
              </a:rPr>
              <a:t>Mineducación</a:t>
            </a:r>
            <a:endParaRPr lang="es-CO" sz="6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05801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084A556-5DEF-47F0-B0B6-AEB99D76F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 y="0"/>
            <a:ext cx="12189038" cy="6858000"/>
          </a:xfrm>
          <a:prstGeom prst="rect">
            <a:avLst/>
          </a:prstGeom>
        </p:spPr>
      </p:pic>
      <p:pic>
        <p:nvPicPr>
          <p:cNvPr id="6" name="Imagen 5">
            <a:extLst>
              <a:ext uri="{FF2B5EF4-FFF2-40B4-BE49-F238E27FC236}">
                <a16:creationId xmlns:a16="http://schemas.microsoft.com/office/drawing/2014/main" id="{A0616ADA-36C9-4700-99CE-9C4D44ECFCC0}"/>
              </a:ext>
            </a:extLst>
          </p:cNvPr>
          <p:cNvPicPr>
            <a:picLocks noChangeAspect="1"/>
          </p:cNvPicPr>
          <p:nvPr/>
        </p:nvPicPr>
        <p:blipFill>
          <a:blip r:embed="rId3"/>
          <a:stretch>
            <a:fillRect/>
          </a:stretch>
        </p:blipFill>
        <p:spPr>
          <a:xfrm>
            <a:off x="4655279" y="4390241"/>
            <a:ext cx="2881442" cy="550199"/>
          </a:xfrm>
          <a:prstGeom prst="rect">
            <a:avLst/>
          </a:prstGeom>
        </p:spPr>
      </p:pic>
      <p:sp>
        <p:nvSpPr>
          <p:cNvPr id="8" name="CuadroTexto 7">
            <a:extLst>
              <a:ext uri="{FF2B5EF4-FFF2-40B4-BE49-F238E27FC236}">
                <a16:creationId xmlns:a16="http://schemas.microsoft.com/office/drawing/2014/main" id="{3ADB5E6E-E9F9-4E15-95D2-EAAC73B14E2A}"/>
              </a:ext>
            </a:extLst>
          </p:cNvPr>
          <p:cNvSpPr txBox="1"/>
          <p:nvPr/>
        </p:nvSpPr>
        <p:spPr>
          <a:xfrm>
            <a:off x="3069522" y="2635914"/>
            <a:ext cx="6052957" cy="584775"/>
          </a:xfrm>
          <a:prstGeom prst="rect">
            <a:avLst/>
          </a:prstGeom>
          <a:noFill/>
        </p:spPr>
        <p:txBody>
          <a:bodyPr wrap="square" rtlCol="0">
            <a:spAutoFit/>
          </a:bodyPr>
          <a:lstStyle/>
          <a:p>
            <a:pPr algn="ctr"/>
            <a:r>
              <a:rPr lang="es-CO" sz="3200" b="1" spc="-150" dirty="0">
                <a:solidFill>
                  <a:schemeClr val="bg1"/>
                </a:solidFill>
                <a:latin typeface="Verdana" panose="020B0604030504040204" pitchFamily="34" charset="0"/>
                <a:ea typeface="Verdana" panose="020B0604030504040204" pitchFamily="34" charset="0"/>
              </a:rPr>
              <a:t>Título de la Presentación</a:t>
            </a:r>
          </a:p>
        </p:txBody>
      </p:sp>
      <p:sp>
        <p:nvSpPr>
          <p:cNvPr id="9" name="CuadroTexto 8">
            <a:extLst>
              <a:ext uri="{FF2B5EF4-FFF2-40B4-BE49-F238E27FC236}">
                <a16:creationId xmlns:a16="http://schemas.microsoft.com/office/drawing/2014/main" id="{58916FED-D4CD-497F-94FB-05E3CAF5AD27}"/>
              </a:ext>
            </a:extLst>
          </p:cNvPr>
          <p:cNvSpPr txBox="1"/>
          <p:nvPr/>
        </p:nvSpPr>
        <p:spPr>
          <a:xfrm>
            <a:off x="3722149" y="3282245"/>
            <a:ext cx="4747702" cy="400110"/>
          </a:xfrm>
          <a:prstGeom prst="rect">
            <a:avLst/>
          </a:prstGeom>
          <a:noFill/>
        </p:spPr>
        <p:txBody>
          <a:bodyPr wrap="square" rtlCol="0">
            <a:spAutoFit/>
          </a:bodyPr>
          <a:lstStyle/>
          <a:p>
            <a:pPr algn="ctr"/>
            <a:r>
              <a:rPr lang="es-CO" sz="2000" b="1" dirty="0">
                <a:solidFill>
                  <a:schemeClr val="bg1"/>
                </a:solidFill>
                <a:latin typeface="Verdana" panose="020B0604030504040204" pitchFamily="34" charset="0"/>
                <a:ea typeface="Verdana" panose="020B0604030504040204" pitchFamily="34" charset="0"/>
              </a:rPr>
              <a:t>Subtítulo de la presentación</a:t>
            </a:r>
          </a:p>
        </p:txBody>
      </p:sp>
      <p:sp>
        <p:nvSpPr>
          <p:cNvPr id="10" name="CuadroTexto 9">
            <a:extLst>
              <a:ext uri="{FF2B5EF4-FFF2-40B4-BE49-F238E27FC236}">
                <a16:creationId xmlns:a16="http://schemas.microsoft.com/office/drawing/2014/main" id="{72FEC700-B8AE-49E5-ABE3-DAD670B1FF40}"/>
              </a:ext>
            </a:extLst>
          </p:cNvPr>
          <p:cNvSpPr txBox="1"/>
          <p:nvPr/>
        </p:nvSpPr>
        <p:spPr>
          <a:xfrm>
            <a:off x="3461762" y="6116383"/>
            <a:ext cx="5268475" cy="230832"/>
          </a:xfrm>
          <a:prstGeom prst="rect">
            <a:avLst/>
          </a:prstGeom>
          <a:noFill/>
        </p:spPr>
        <p:txBody>
          <a:bodyPr wrap="square" rtlCol="0">
            <a:spAutoFit/>
          </a:bodyPr>
          <a:lstStyle/>
          <a:p>
            <a:pPr algn="ctr"/>
            <a:r>
              <a:rPr lang="es-ES" sz="900" b="1" dirty="0">
                <a:solidFill>
                  <a:schemeClr val="bg1"/>
                </a:solidFill>
                <a:latin typeface="Verdana" panose="020B0604030504040204" pitchFamily="34" charset="0"/>
                <a:ea typeface="Verdana" panose="020B0604030504040204" pitchFamily="34" charset="0"/>
              </a:rPr>
              <a:t>E</a:t>
            </a:r>
            <a:r>
              <a:rPr lang="es-CO" sz="900" b="1" dirty="0" err="1">
                <a:solidFill>
                  <a:schemeClr val="bg1"/>
                </a:solidFill>
                <a:latin typeface="Verdana" panose="020B0604030504040204" pitchFamily="34" charset="0"/>
                <a:ea typeface="Verdana" panose="020B0604030504040204" pitchFamily="34" charset="0"/>
              </a:rPr>
              <a:t>stas</a:t>
            </a:r>
            <a:r>
              <a:rPr lang="es-CO" sz="900" b="1" dirty="0">
                <a:solidFill>
                  <a:schemeClr val="bg1"/>
                </a:solidFill>
                <a:latin typeface="Verdana" panose="020B0604030504040204" pitchFamily="34" charset="0"/>
                <a:ea typeface="Verdana" panose="020B0604030504040204" pitchFamily="34" charset="0"/>
              </a:rPr>
              <a:t> propuestas de portada pueden ser usadas como separador de capítulos.</a:t>
            </a:r>
          </a:p>
        </p:txBody>
      </p:sp>
      <p:sp>
        <p:nvSpPr>
          <p:cNvPr id="11" name="CuadroTexto 10">
            <a:extLst>
              <a:ext uri="{FF2B5EF4-FFF2-40B4-BE49-F238E27FC236}">
                <a16:creationId xmlns:a16="http://schemas.microsoft.com/office/drawing/2014/main" id="{65340D1B-6516-42D8-9757-B8CF85CBA3E8}"/>
              </a:ext>
            </a:extLst>
          </p:cNvPr>
          <p:cNvSpPr txBox="1"/>
          <p:nvPr/>
        </p:nvSpPr>
        <p:spPr>
          <a:xfrm>
            <a:off x="3461762" y="106600"/>
            <a:ext cx="5268475" cy="184666"/>
          </a:xfrm>
          <a:prstGeom prst="rect">
            <a:avLst/>
          </a:prstGeom>
          <a:noFill/>
        </p:spPr>
        <p:txBody>
          <a:bodyPr wrap="square" rtlCol="0">
            <a:spAutoFit/>
          </a:bodyPr>
          <a:lstStyle/>
          <a:p>
            <a:pPr algn="ctr"/>
            <a:r>
              <a:rPr lang="es-ES" sz="600" dirty="0">
                <a:solidFill>
                  <a:schemeClr val="bg1"/>
                </a:solidFill>
                <a:latin typeface="Verdana" panose="020B0604030504040204" pitchFamily="34" charset="0"/>
                <a:ea typeface="Verdana" panose="020B0604030504040204" pitchFamily="34" charset="0"/>
              </a:rPr>
              <a:t>Resolución de Acreditación Institucional </a:t>
            </a:r>
            <a:r>
              <a:rPr lang="es-ES" sz="600" b="1" dirty="0">
                <a:solidFill>
                  <a:schemeClr val="bg1"/>
                </a:solidFill>
                <a:latin typeface="Verdana" panose="020B0604030504040204" pitchFamily="34" charset="0"/>
                <a:ea typeface="Verdana" panose="020B0604030504040204" pitchFamily="34" charset="0"/>
              </a:rPr>
              <a:t>0053611</a:t>
            </a:r>
            <a:r>
              <a:rPr lang="es-ES" sz="600" dirty="0">
                <a:solidFill>
                  <a:schemeClr val="bg1"/>
                </a:solidFill>
                <a:latin typeface="Verdana" panose="020B0604030504040204" pitchFamily="34" charset="0"/>
                <a:ea typeface="Verdana" panose="020B0604030504040204" pitchFamily="34" charset="0"/>
              </a:rPr>
              <a:t> del </a:t>
            </a:r>
            <a:r>
              <a:rPr lang="es-ES" sz="600" b="1" dirty="0">
                <a:solidFill>
                  <a:schemeClr val="bg1"/>
                </a:solidFill>
                <a:latin typeface="Verdana" panose="020B0604030504040204" pitchFamily="34" charset="0"/>
                <a:ea typeface="Verdana" panose="020B0604030504040204" pitchFamily="34" charset="0"/>
              </a:rPr>
              <a:t>08.04.2022</a:t>
            </a:r>
            <a:r>
              <a:rPr lang="es-ES" sz="600" dirty="0">
                <a:solidFill>
                  <a:schemeClr val="bg1"/>
                </a:solidFill>
                <a:latin typeface="Verdana" panose="020B0604030504040204" pitchFamily="34" charset="0"/>
                <a:ea typeface="Verdana" panose="020B0604030504040204" pitchFamily="34" charset="0"/>
              </a:rPr>
              <a:t>, </a:t>
            </a:r>
            <a:r>
              <a:rPr lang="es-ES" sz="600" b="1" dirty="0">
                <a:solidFill>
                  <a:schemeClr val="bg1"/>
                </a:solidFill>
                <a:latin typeface="Verdana" panose="020B0604030504040204" pitchFamily="34" charset="0"/>
                <a:ea typeface="Verdana" panose="020B0604030504040204" pitchFamily="34" charset="0"/>
              </a:rPr>
              <a:t>por 6 años</a:t>
            </a:r>
            <a:r>
              <a:rPr lang="es-ES" sz="600" dirty="0">
                <a:solidFill>
                  <a:schemeClr val="bg1"/>
                </a:solidFill>
                <a:latin typeface="Verdana" panose="020B0604030504040204" pitchFamily="34" charset="0"/>
                <a:ea typeface="Verdana" panose="020B0604030504040204" pitchFamily="34" charset="0"/>
              </a:rPr>
              <a:t>   //   </a:t>
            </a:r>
            <a:r>
              <a:rPr lang="es-ES" sz="600" b="1" dirty="0">
                <a:solidFill>
                  <a:schemeClr val="bg1"/>
                </a:solidFill>
                <a:latin typeface="Verdana" panose="020B0604030504040204" pitchFamily="34" charset="0"/>
                <a:ea typeface="Verdana" panose="020B0604030504040204" pitchFamily="34" charset="0"/>
              </a:rPr>
              <a:t>Vigilada </a:t>
            </a:r>
            <a:r>
              <a:rPr lang="es-ES" sz="600" b="1" dirty="0" err="1">
                <a:solidFill>
                  <a:schemeClr val="bg1"/>
                </a:solidFill>
                <a:latin typeface="Verdana" panose="020B0604030504040204" pitchFamily="34" charset="0"/>
                <a:ea typeface="Verdana" panose="020B0604030504040204" pitchFamily="34" charset="0"/>
              </a:rPr>
              <a:t>Mineducación</a:t>
            </a:r>
            <a:endParaRPr lang="es-CO" sz="6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16247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84A4B75-6602-43F2-92F2-0E0A7D38E3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a:extLst>
              <a:ext uri="{FF2B5EF4-FFF2-40B4-BE49-F238E27FC236}">
                <a16:creationId xmlns:a16="http://schemas.microsoft.com/office/drawing/2014/main" id="{24E84AC5-EA21-4A04-BC6B-2C91F02F3312}"/>
              </a:ext>
            </a:extLst>
          </p:cNvPr>
          <p:cNvPicPr>
            <a:picLocks noChangeAspect="1"/>
          </p:cNvPicPr>
          <p:nvPr/>
        </p:nvPicPr>
        <p:blipFill>
          <a:blip r:embed="rId3"/>
          <a:stretch>
            <a:fillRect/>
          </a:stretch>
        </p:blipFill>
        <p:spPr>
          <a:xfrm>
            <a:off x="4655279" y="4390241"/>
            <a:ext cx="2881442" cy="550199"/>
          </a:xfrm>
          <a:prstGeom prst="rect">
            <a:avLst/>
          </a:prstGeom>
        </p:spPr>
      </p:pic>
      <p:sp>
        <p:nvSpPr>
          <p:cNvPr id="8" name="CuadroTexto 7">
            <a:extLst>
              <a:ext uri="{FF2B5EF4-FFF2-40B4-BE49-F238E27FC236}">
                <a16:creationId xmlns:a16="http://schemas.microsoft.com/office/drawing/2014/main" id="{91F574EE-7CF1-4D1C-A7E6-7BD6D7ED785D}"/>
              </a:ext>
            </a:extLst>
          </p:cNvPr>
          <p:cNvSpPr txBox="1"/>
          <p:nvPr/>
        </p:nvSpPr>
        <p:spPr>
          <a:xfrm>
            <a:off x="3069522" y="2635914"/>
            <a:ext cx="6052957" cy="584775"/>
          </a:xfrm>
          <a:prstGeom prst="rect">
            <a:avLst/>
          </a:prstGeom>
          <a:noFill/>
        </p:spPr>
        <p:txBody>
          <a:bodyPr wrap="square" rtlCol="0">
            <a:spAutoFit/>
          </a:bodyPr>
          <a:lstStyle/>
          <a:p>
            <a:pPr algn="ctr"/>
            <a:r>
              <a:rPr lang="es-CO" sz="3200" b="1" spc="-150" dirty="0">
                <a:solidFill>
                  <a:schemeClr val="bg1"/>
                </a:solidFill>
                <a:latin typeface="Verdana" panose="020B0604030504040204" pitchFamily="34" charset="0"/>
                <a:ea typeface="Verdana" panose="020B0604030504040204" pitchFamily="34" charset="0"/>
              </a:rPr>
              <a:t>Título de la Presentación</a:t>
            </a:r>
          </a:p>
        </p:txBody>
      </p:sp>
      <p:sp>
        <p:nvSpPr>
          <p:cNvPr id="9" name="CuadroTexto 8">
            <a:extLst>
              <a:ext uri="{FF2B5EF4-FFF2-40B4-BE49-F238E27FC236}">
                <a16:creationId xmlns:a16="http://schemas.microsoft.com/office/drawing/2014/main" id="{C7E1F324-71AA-4892-AD82-8B1EE026C5E4}"/>
              </a:ext>
            </a:extLst>
          </p:cNvPr>
          <p:cNvSpPr txBox="1"/>
          <p:nvPr/>
        </p:nvSpPr>
        <p:spPr>
          <a:xfrm>
            <a:off x="3722149" y="3282245"/>
            <a:ext cx="4747702" cy="400110"/>
          </a:xfrm>
          <a:prstGeom prst="rect">
            <a:avLst/>
          </a:prstGeom>
          <a:noFill/>
        </p:spPr>
        <p:txBody>
          <a:bodyPr wrap="square" rtlCol="0">
            <a:spAutoFit/>
          </a:bodyPr>
          <a:lstStyle/>
          <a:p>
            <a:pPr algn="ctr"/>
            <a:r>
              <a:rPr lang="es-CO" sz="2000" b="1" dirty="0">
                <a:solidFill>
                  <a:schemeClr val="bg1"/>
                </a:solidFill>
                <a:latin typeface="Verdana" panose="020B0604030504040204" pitchFamily="34" charset="0"/>
                <a:ea typeface="Verdana" panose="020B0604030504040204" pitchFamily="34" charset="0"/>
              </a:rPr>
              <a:t>Subtítulo de la presentación</a:t>
            </a:r>
          </a:p>
        </p:txBody>
      </p:sp>
      <p:sp>
        <p:nvSpPr>
          <p:cNvPr id="10" name="CuadroTexto 9">
            <a:extLst>
              <a:ext uri="{FF2B5EF4-FFF2-40B4-BE49-F238E27FC236}">
                <a16:creationId xmlns:a16="http://schemas.microsoft.com/office/drawing/2014/main" id="{E42D3E42-EA13-42C2-A22A-EC8DE8282A4F}"/>
              </a:ext>
            </a:extLst>
          </p:cNvPr>
          <p:cNvSpPr txBox="1"/>
          <p:nvPr/>
        </p:nvSpPr>
        <p:spPr>
          <a:xfrm>
            <a:off x="6488241" y="6274325"/>
            <a:ext cx="5268475" cy="230832"/>
          </a:xfrm>
          <a:prstGeom prst="rect">
            <a:avLst/>
          </a:prstGeom>
          <a:noFill/>
        </p:spPr>
        <p:txBody>
          <a:bodyPr wrap="square" rtlCol="0">
            <a:spAutoFit/>
          </a:bodyPr>
          <a:lstStyle/>
          <a:p>
            <a:pPr algn="ctr"/>
            <a:r>
              <a:rPr lang="es-ES" sz="900" b="1" dirty="0">
                <a:solidFill>
                  <a:schemeClr val="bg1"/>
                </a:solidFill>
                <a:latin typeface="Verdana" panose="020B0604030504040204" pitchFamily="34" charset="0"/>
                <a:ea typeface="Verdana" panose="020B0604030504040204" pitchFamily="34" charset="0"/>
              </a:rPr>
              <a:t>E</a:t>
            </a:r>
            <a:r>
              <a:rPr lang="es-CO" sz="900" b="1" dirty="0" err="1">
                <a:solidFill>
                  <a:schemeClr val="bg1"/>
                </a:solidFill>
                <a:latin typeface="Verdana" panose="020B0604030504040204" pitchFamily="34" charset="0"/>
                <a:ea typeface="Verdana" panose="020B0604030504040204" pitchFamily="34" charset="0"/>
              </a:rPr>
              <a:t>stas</a:t>
            </a:r>
            <a:r>
              <a:rPr lang="es-CO" sz="900" b="1" dirty="0">
                <a:solidFill>
                  <a:schemeClr val="bg1"/>
                </a:solidFill>
                <a:latin typeface="Verdana" panose="020B0604030504040204" pitchFamily="34" charset="0"/>
                <a:ea typeface="Verdana" panose="020B0604030504040204" pitchFamily="34" charset="0"/>
              </a:rPr>
              <a:t> propuestas de portada pueden ser usadas como separador de capítulos.</a:t>
            </a:r>
          </a:p>
        </p:txBody>
      </p:sp>
      <p:sp>
        <p:nvSpPr>
          <p:cNvPr id="11" name="CuadroTexto 10">
            <a:extLst>
              <a:ext uri="{FF2B5EF4-FFF2-40B4-BE49-F238E27FC236}">
                <a16:creationId xmlns:a16="http://schemas.microsoft.com/office/drawing/2014/main" id="{0FC3592F-A1A8-4E20-BE43-0227562B92EF}"/>
              </a:ext>
            </a:extLst>
          </p:cNvPr>
          <p:cNvSpPr txBox="1"/>
          <p:nvPr/>
        </p:nvSpPr>
        <p:spPr>
          <a:xfrm>
            <a:off x="3461762" y="106600"/>
            <a:ext cx="5268475" cy="184666"/>
          </a:xfrm>
          <a:prstGeom prst="rect">
            <a:avLst/>
          </a:prstGeom>
          <a:noFill/>
        </p:spPr>
        <p:txBody>
          <a:bodyPr wrap="square" rtlCol="0">
            <a:spAutoFit/>
          </a:bodyPr>
          <a:lstStyle/>
          <a:p>
            <a:pPr algn="ctr"/>
            <a:r>
              <a:rPr lang="es-ES" sz="600" dirty="0">
                <a:solidFill>
                  <a:schemeClr val="bg1"/>
                </a:solidFill>
                <a:latin typeface="Verdana" panose="020B0604030504040204" pitchFamily="34" charset="0"/>
                <a:ea typeface="Verdana" panose="020B0604030504040204" pitchFamily="34" charset="0"/>
              </a:rPr>
              <a:t>Resolución de Acreditación Institucional </a:t>
            </a:r>
            <a:r>
              <a:rPr lang="es-ES" sz="600" b="1" dirty="0">
                <a:solidFill>
                  <a:schemeClr val="bg1"/>
                </a:solidFill>
                <a:latin typeface="Verdana" panose="020B0604030504040204" pitchFamily="34" charset="0"/>
                <a:ea typeface="Verdana" panose="020B0604030504040204" pitchFamily="34" charset="0"/>
              </a:rPr>
              <a:t>0053611</a:t>
            </a:r>
            <a:r>
              <a:rPr lang="es-ES" sz="600" dirty="0">
                <a:solidFill>
                  <a:schemeClr val="bg1"/>
                </a:solidFill>
                <a:latin typeface="Verdana" panose="020B0604030504040204" pitchFamily="34" charset="0"/>
                <a:ea typeface="Verdana" panose="020B0604030504040204" pitchFamily="34" charset="0"/>
              </a:rPr>
              <a:t> del </a:t>
            </a:r>
            <a:r>
              <a:rPr lang="es-ES" sz="600" b="1" dirty="0">
                <a:solidFill>
                  <a:schemeClr val="bg1"/>
                </a:solidFill>
                <a:latin typeface="Verdana" panose="020B0604030504040204" pitchFamily="34" charset="0"/>
                <a:ea typeface="Verdana" panose="020B0604030504040204" pitchFamily="34" charset="0"/>
              </a:rPr>
              <a:t>08.04.2022</a:t>
            </a:r>
            <a:r>
              <a:rPr lang="es-ES" sz="600" dirty="0">
                <a:solidFill>
                  <a:schemeClr val="bg1"/>
                </a:solidFill>
                <a:latin typeface="Verdana" panose="020B0604030504040204" pitchFamily="34" charset="0"/>
                <a:ea typeface="Verdana" panose="020B0604030504040204" pitchFamily="34" charset="0"/>
              </a:rPr>
              <a:t>, </a:t>
            </a:r>
            <a:r>
              <a:rPr lang="es-ES" sz="600" b="1" dirty="0">
                <a:solidFill>
                  <a:schemeClr val="bg1"/>
                </a:solidFill>
                <a:latin typeface="Verdana" panose="020B0604030504040204" pitchFamily="34" charset="0"/>
                <a:ea typeface="Verdana" panose="020B0604030504040204" pitchFamily="34" charset="0"/>
              </a:rPr>
              <a:t>por 6 años</a:t>
            </a:r>
            <a:r>
              <a:rPr lang="es-ES" sz="600" dirty="0">
                <a:solidFill>
                  <a:schemeClr val="bg1"/>
                </a:solidFill>
                <a:latin typeface="Verdana" panose="020B0604030504040204" pitchFamily="34" charset="0"/>
                <a:ea typeface="Verdana" panose="020B0604030504040204" pitchFamily="34" charset="0"/>
              </a:rPr>
              <a:t>   //   </a:t>
            </a:r>
            <a:r>
              <a:rPr lang="es-ES" sz="600" b="1" dirty="0">
                <a:solidFill>
                  <a:schemeClr val="bg1"/>
                </a:solidFill>
                <a:latin typeface="Verdana" panose="020B0604030504040204" pitchFamily="34" charset="0"/>
                <a:ea typeface="Verdana" panose="020B0604030504040204" pitchFamily="34" charset="0"/>
              </a:rPr>
              <a:t>Vigilada </a:t>
            </a:r>
            <a:r>
              <a:rPr lang="es-ES" sz="600" b="1" dirty="0" err="1">
                <a:solidFill>
                  <a:schemeClr val="bg1"/>
                </a:solidFill>
                <a:latin typeface="Verdana" panose="020B0604030504040204" pitchFamily="34" charset="0"/>
                <a:ea typeface="Verdana" panose="020B0604030504040204" pitchFamily="34" charset="0"/>
              </a:rPr>
              <a:t>Mineducación</a:t>
            </a:r>
            <a:endParaRPr lang="es-CO" sz="6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77764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BB8C1B1-7566-40A2-9B1B-D2490DE18E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5" y="0"/>
            <a:ext cx="12185230" cy="6858000"/>
          </a:xfrm>
          <a:prstGeom prst="rect">
            <a:avLst/>
          </a:prstGeom>
        </p:spPr>
      </p:pic>
      <p:pic>
        <p:nvPicPr>
          <p:cNvPr id="6" name="Imagen 5">
            <a:extLst>
              <a:ext uri="{FF2B5EF4-FFF2-40B4-BE49-F238E27FC236}">
                <a16:creationId xmlns:a16="http://schemas.microsoft.com/office/drawing/2014/main" id="{D9101A85-2743-4303-9D91-7E6DB62C6E7C}"/>
              </a:ext>
            </a:extLst>
          </p:cNvPr>
          <p:cNvPicPr>
            <a:picLocks noChangeAspect="1"/>
          </p:cNvPicPr>
          <p:nvPr/>
        </p:nvPicPr>
        <p:blipFill>
          <a:blip r:embed="rId3"/>
          <a:stretch>
            <a:fillRect/>
          </a:stretch>
        </p:blipFill>
        <p:spPr>
          <a:xfrm>
            <a:off x="4655279" y="4390241"/>
            <a:ext cx="2881442" cy="550199"/>
          </a:xfrm>
          <a:prstGeom prst="rect">
            <a:avLst/>
          </a:prstGeom>
        </p:spPr>
      </p:pic>
      <p:sp>
        <p:nvSpPr>
          <p:cNvPr id="8" name="CuadroTexto 7">
            <a:extLst>
              <a:ext uri="{FF2B5EF4-FFF2-40B4-BE49-F238E27FC236}">
                <a16:creationId xmlns:a16="http://schemas.microsoft.com/office/drawing/2014/main" id="{7C8384D7-69D7-4973-9C77-1248C3284448}"/>
              </a:ext>
            </a:extLst>
          </p:cNvPr>
          <p:cNvSpPr txBox="1"/>
          <p:nvPr/>
        </p:nvSpPr>
        <p:spPr>
          <a:xfrm>
            <a:off x="3069522" y="2635914"/>
            <a:ext cx="6052957" cy="584775"/>
          </a:xfrm>
          <a:prstGeom prst="rect">
            <a:avLst/>
          </a:prstGeom>
          <a:noFill/>
        </p:spPr>
        <p:txBody>
          <a:bodyPr wrap="square" rtlCol="0">
            <a:spAutoFit/>
          </a:bodyPr>
          <a:lstStyle/>
          <a:p>
            <a:pPr algn="ctr"/>
            <a:r>
              <a:rPr lang="es-CO" sz="3200" b="1" spc="-150" dirty="0">
                <a:solidFill>
                  <a:schemeClr val="bg1"/>
                </a:solidFill>
                <a:latin typeface="Verdana" panose="020B0604030504040204" pitchFamily="34" charset="0"/>
                <a:ea typeface="Verdana" panose="020B0604030504040204" pitchFamily="34" charset="0"/>
              </a:rPr>
              <a:t>Título de la Presentación</a:t>
            </a:r>
          </a:p>
        </p:txBody>
      </p:sp>
      <p:sp>
        <p:nvSpPr>
          <p:cNvPr id="9" name="CuadroTexto 8">
            <a:extLst>
              <a:ext uri="{FF2B5EF4-FFF2-40B4-BE49-F238E27FC236}">
                <a16:creationId xmlns:a16="http://schemas.microsoft.com/office/drawing/2014/main" id="{36A03E2A-0E18-42EF-B4E3-ABB7B9ECEA02}"/>
              </a:ext>
            </a:extLst>
          </p:cNvPr>
          <p:cNvSpPr txBox="1"/>
          <p:nvPr/>
        </p:nvSpPr>
        <p:spPr>
          <a:xfrm>
            <a:off x="3722149" y="3282245"/>
            <a:ext cx="4747702" cy="400110"/>
          </a:xfrm>
          <a:prstGeom prst="rect">
            <a:avLst/>
          </a:prstGeom>
          <a:noFill/>
        </p:spPr>
        <p:txBody>
          <a:bodyPr wrap="square" rtlCol="0">
            <a:spAutoFit/>
          </a:bodyPr>
          <a:lstStyle/>
          <a:p>
            <a:pPr algn="ctr"/>
            <a:r>
              <a:rPr lang="es-CO" sz="2000" b="1" dirty="0">
                <a:solidFill>
                  <a:schemeClr val="bg1"/>
                </a:solidFill>
                <a:latin typeface="Verdana" panose="020B0604030504040204" pitchFamily="34" charset="0"/>
                <a:ea typeface="Verdana" panose="020B0604030504040204" pitchFamily="34" charset="0"/>
              </a:rPr>
              <a:t>Subtítulo de la presentación</a:t>
            </a:r>
          </a:p>
        </p:txBody>
      </p:sp>
      <p:sp>
        <p:nvSpPr>
          <p:cNvPr id="10" name="CuadroTexto 9">
            <a:extLst>
              <a:ext uri="{FF2B5EF4-FFF2-40B4-BE49-F238E27FC236}">
                <a16:creationId xmlns:a16="http://schemas.microsoft.com/office/drawing/2014/main" id="{9CDCADAA-82DF-4AAA-A7D9-1FE673B39707}"/>
              </a:ext>
            </a:extLst>
          </p:cNvPr>
          <p:cNvSpPr txBox="1"/>
          <p:nvPr/>
        </p:nvSpPr>
        <p:spPr>
          <a:xfrm>
            <a:off x="1441769" y="6216136"/>
            <a:ext cx="5268475" cy="230832"/>
          </a:xfrm>
          <a:prstGeom prst="rect">
            <a:avLst/>
          </a:prstGeom>
          <a:noFill/>
        </p:spPr>
        <p:txBody>
          <a:bodyPr wrap="square" rtlCol="0">
            <a:spAutoFit/>
          </a:bodyPr>
          <a:lstStyle/>
          <a:p>
            <a:pPr algn="ctr"/>
            <a:r>
              <a:rPr lang="es-ES" sz="900" b="1" dirty="0">
                <a:solidFill>
                  <a:schemeClr val="bg1"/>
                </a:solidFill>
                <a:latin typeface="Verdana" panose="020B0604030504040204" pitchFamily="34" charset="0"/>
                <a:ea typeface="Verdana" panose="020B0604030504040204" pitchFamily="34" charset="0"/>
              </a:rPr>
              <a:t>E</a:t>
            </a:r>
            <a:r>
              <a:rPr lang="es-CO" sz="900" b="1" dirty="0" err="1">
                <a:solidFill>
                  <a:schemeClr val="bg1"/>
                </a:solidFill>
                <a:latin typeface="Verdana" panose="020B0604030504040204" pitchFamily="34" charset="0"/>
                <a:ea typeface="Verdana" panose="020B0604030504040204" pitchFamily="34" charset="0"/>
              </a:rPr>
              <a:t>stas</a:t>
            </a:r>
            <a:r>
              <a:rPr lang="es-CO" sz="900" b="1" dirty="0">
                <a:solidFill>
                  <a:schemeClr val="bg1"/>
                </a:solidFill>
                <a:latin typeface="Verdana" panose="020B0604030504040204" pitchFamily="34" charset="0"/>
                <a:ea typeface="Verdana" panose="020B0604030504040204" pitchFamily="34" charset="0"/>
              </a:rPr>
              <a:t> propuestas de portada pueden ser usadas como separador de capítulos.</a:t>
            </a:r>
          </a:p>
        </p:txBody>
      </p:sp>
      <p:sp>
        <p:nvSpPr>
          <p:cNvPr id="11" name="CuadroTexto 10">
            <a:extLst>
              <a:ext uri="{FF2B5EF4-FFF2-40B4-BE49-F238E27FC236}">
                <a16:creationId xmlns:a16="http://schemas.microsoft.com/office/drawing/2014/main" id="{0BD0EED9-52E6-4B0D-A4E9-1DEAC972E106}"/>
              </a:ext>
            </a:extLst>
          </p:cNvPr>
          <p:cNvSpPr txBox="1"/>
          <p:nvPr/>
        </p:nvSpPr>
        <p:spPr>
          <a:xfrm>
            <a:off x="3461762" y="106600"/>
            <a:ext cx="5268475" cy="184666"/>
          </a:xfrm>
          <a:prstGeom prst="rect">
            <a:avLst/>
          </a:prstGeom>
          <a:noFill/>
        </p:spPr>
        <p:txBody>
          <a:bodyPr wrap="square" rtlCol="0">
            <a:spAutoFit/>
          </a:bodyPr>
          <a:lstStyle/>
          <a:p>
            <a:pPr algn="ctr"/>
            <a:r>
              <a:rPr lang="es-ES" sz="600" dirty="0">
                <a:solidFill>
                  <a:schemeClr val="bg1"/>
                </a:solidFill>
                <a:latin typeface="Verdana" panose="020B0604030504040204" pitchFamily="34" charset="0"/>
                <a:ea typeface="Verdana" panose="020B0604030504040204" pitchFamily="34" charset="0"/>
              </a:rPr>
              <a:t>Resolución de Acreditación Institucional </a:t>
            </a:r>
            <a:r>
              <a:rPr lang="es-ES" sz="600" b="1" dirty="0">
                <a:solidFill>
                  <a:schemeClr val="bg1"/>
                </a:solidFill>
                <a:latin typeface="Verdana" panose="020B0604030504040204" pitchFamily="34" charset="0"/>
                <a:ea typeface="Verdana" panose="020B0604030504040204" pitchFamily="34" charset="0"/>
              </a:rPr>
              <a:t>0053611</a:t>
            </a:r>
            <a:r>
              <a:rPr lang="es-ES" sz="600" dirty="0">
                <a:solidFill>
                  <a:schemeClr val="bg1"/>
                </a:solidFill>
                <a:latin typeface="Verdana" panose="020B0604030504040204" pitchFamily="34" charset="0"/>
                <a:ea typeface="Verdana" panose="020B0604030504040204" pitchFamily="34" charset="0"/>
              </a:rPr>
              <a:t> del </a:t>
            </a:r>
            <a:r>
              <a:rPr lang="es-ES" sz="600" b="1" dirty="0">
                <a:solidFill>
                  <a:schemeClr val="bg1"/>
                </a:solidFill>
                <a:latin typeface="Verdana" panose="020B0604030504040204" pitchFamily="34" charset="0"/>
                <a:ea typeface="Verdana" panose="020B0604030504040204" pitchFamily="34" charset="0"/>
              </a:rPr>
              <a:t>08.04.2022</a:t>
            </a:r>
            <a:r>
              <a:rPr lang="es-ES" sz="600" dirty="0">
                <a:solidFill>
                  <a:schemeClr val="bg1"/>
                </a:solidFill>
                <a:latin typeface="Verdana" panose="020B0604030504040204" pitchFamily="34" charset="0"/>
                <a:ea typeface="Verdana" panose="020B0604030504040204" pitchFamily="34" charset="0"/>
              </a:rPr>
              <a:t>, </a:t>
            </a:r>
            <a:r>
              <a:rPr lang="es-ES" sz="600" b="1" dirty="0">
                <a:solidFill>
                  <a:schemeClr val="bg1"/>
                </a:solidFill>
                <a:latin typeface="Verdana" panose="020B0604030504040204" pitchFamily="34" charset="0"/>
                <a:ea typeface="Verdana" panose="020B0604030504040204" pitchFamily="34" charset="0"/>
              </a:rPr>
              <a:t>por 6 años</a:t>
            </a:r>
            <a:r>
              <a:rPr lang="es-ES" sz="600" dirty="0">
                <a:solidFill>
                  <a:schemeClr val="bg1"/>
                </a:solidFill>
                <a:latin typeface="Verdana" panose="020B0604030504040204" pitchFamily="34" charset="0"/>
                <a:ea typeface="Verdana" panose="020B0604030504040204" pitchFamily="34" charset="0"/>
              </a:rPr>
              <a:t>   //   </a:t>
            </a:r>
            <a:r>
              <a:rPr lang="es-ES" sz="600" b="1" dirty="0">
                <a:solidFill>
                  <a:schemeClr val="bg1"/>
                </a:solidFill>
                <a:latin typeface="Verdana" panose="020B0604030504040204" pitchFamily="34" charset="0"/>
                <a:ea typeface="Verdana" panose="020B0604030504040204" pitchFamily="34" charset="0"/>
              </a:rPr>
              <a:t>Vigilada </a:t>
            </a:r>
            <a:r>
              <a:rPr lang="es-ES" sz="600" b="1" dirty="0" err="1">
                <a:solidFill>
                  <a:schemeClr val="bg1"/>
                </a:solidFill>
                <a:latin typeface="Verdana" panose="020B0604030504040204" pitchFamily="34" charset="0"/>
                <a:ea typeface="Verdana" panose="020B0604030504040204" pitchFamily="34" charset="0"/>
              </a:rPr>
              <a:t>Mineducación</a:t>
            </a:r>
            <a:endParaRPr lang="es-CO" sz="6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29253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4F7C11B-EA99-4022-825F-F1FB2959E6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1"/>
            <a:ext cx="12192000" cy="6855858"/>
          </a:xfrm>
          <a:prstGeom prst="rect">
            <a:avLst/>
          </a:prstGeom>
        </p:spPr>
      </p:pic>
      <p:pic>
        <p:nvPicPr>
          <p:cNvPr id="6" name="Imagen 5">
            <a:extLst>
              <a:ext uri="{FF2B5EF4-FFF2-40B4-BE49-F238E27FC236}">
                <a16:creationId xmlns:a16="http://schemas.microsoft.com/office/drawing/2014/main" id="{287658D7-A8A5-4661-A47E-DB1235FF9090}"/>
              </a:ext>
            </a:extLst>
          </p:cNvPr>
          <p:cNvPicPr>
            <a:picLocks noChangeAspect="1"/>
          </p:cNvPicPr>
          <p:nvPr/>
        </p:nvPicPr>
        <p:blipFill>
          <a:blip r:embed="rId3"/>
          <a:stretch>
            <a:fillRect/>
          </a:stretch>
        </p:blipFill>
        <p:spPr>
          <a:xfrm>
            <a:off x="4655279" y="4390241"/>
            <a:ext cx="2881442" cy="550199"/>
          </a:xfrm>
          <a:prstGeom prst="rect">
            <a:avLst/>
          </a:prstGeom>
        </p:spPr>
      </p:pic>
      <p:sp>
        <p:nvSpPr>
          <p:cNvPr id="8" name="CuadroTexto 7">
            <a:extLst>
              <a:ext uri="{FF2B5EF4-FFF2-40B4-BE49-F238E27FC236}">
                <a16:creationId xmlns:a16="http://schemas.microsoft.com/office/drawing/2014/main" id="{7EEC4ADE-7601-46E6-B593-D7FD366AE24E}"/>
              </a:ext>
            </a:extLst>
          </p:cNvPr>
          <p:cNvSpPr txBox="1"/>
          <p:nvPr/>
        </p:nvSpPr>
        <p:spPr>
          <a:xfrm>
            <a:off x="3069522" y="2635914"/>
            <a:ext cx="6052957" cy="584775"/>
          </a:xfrm>
          <a:prstGeom prst="rect">
            <a:avLst/>
          </a:prstGeom>
          <a:noFill/>
        </p:spPr>
        <p:txBody>
          <a:bodyPr wrap="square" rtlCol="0">
            <a:spAutoFit/>
          </a:bodyPr>
          <a:lstStyle/>
          <a:p>
            <a:pPr algn="ctr"/>
            <a:r>
              <a:rPr lang="es-CO" sz="3200" b="1" spc="-150" dirty="0">
                <a:solidFill>
                  <a:schemeClr val="bg1"/>
                </a:solidFill>
                <a:latin typeface="Verdana" panose="020B0604030504040204" pitchFamily="34" charset="0"/>
                <a:ea typeface="Verdana" panose="020B0604030504040204" pitchFamily="34" charset="0"/>
              </a:rPr>
              <a:t>Título de la Presentación</a:t>
            </a:r>
          </a:p>
        </p:txBody>
      </p:sp>
      <p:sp>
        <p:nvSpPr>
          <p:cNvPr id="9" name="CuadroTexto 8">
            <a:extLst>
              <a:ext uri="{FF2B5EF4-FFF2-40B4-BE49-F238E27FC236}">
                <a16:creationId xmlns:a16="http://schemas.microsoft.com/office/drawing/2014/main" id="{AD82CFB2-FD64-40D5-A45F-D63E42DDDA07}"/>
              </a:ext>
            </a:extLst>
          </p:cNvPr>
          <p:cNvSpPr txBox="1"/>
          <p:nvPr/>
        </p:nvSpPr>
        <p:spPr>
          <a:xfrm>
            <a:off x="3722149" y="3282245"/>
            <a:ext cx="4747702" cy="400110"/>
          </a:xfrm>
          <a:prstGeom prst="rect">
            <a:avLst/>
          </a:prstGeom>
          <a:noFill/>
        </p:spPr>
        <p:txBody>
          <a:bodyPr wrap="square" rtlCol="0">
            <a:spAutoFit/>
          </a:bodyPr>
          <a:lstStyle/>
          <a:p>
            <a:pPr algn="ctr"/>
            <a:r>
              <a:rPr lang="es-CO" sz="2000" b="1" dirty="0">
                <a:solidFill>
                  <a:schemeClr val="bg1"/>
                </a:solidFill>
                <a:latin typeface="Verdana" panose="020B0604030504040204" pitchFamily="34" charset="0"/>
                <a:ea typeface="Verdana" panose="020B0604030504040204" pitchFamily="34" charset="0"/>
              </a:rPr>
              <a:t>Subtítulo de la presentación</a:t>
            </a:r>
          </a:p>
        </p:txBody>
      </p:sp>
      <p:sp>
        <p:nvSpPr>
          <p:cNvPr id="10" name="CuadroTexto 9">
            <a:extLst>
              <a:ext uri="{FF2B5EF4-FFF2-40B4-BE49-F238E27FC236}">
                <a16:creationId xmlns:a16="http://schemas.microsoft.com/office/drawing/2014/main" id="{89F4738D-C7E1-4E21-95A8-56BB783CB6DD}"/>
              </a:ext>
            </a:extLst>
          </p:cNvPr>
          <p:cNvSpPr txBox="1"/>
          <p:nvPr/>
        </p:nvSpPr>
        <p:spPr>
          <a:xfrm>
            <a:off x="3461762" y="6116383"/>
            <a:ext cx="5268475" cy="230832"/>
          </a:xfrm>
          <a:prstGeom prst="rect">
            <a:avLst/>
          </a:prstGeom>
          <a:noFill/>
        </p:spPr>
        <p:txBody>
          <a:bodyPr wrap="square" rtlCol="0">
            <a:spAutoFit/>
          </a:bodyPr>
          <a:lstStyle/>
          <a:p>
            <a:pPr algn="ctr"/>
            <a:r>
              <a:rPr lang="es-ES" sz="900" b="1" dirty="0">
                <a:solidFill>
                  <a:schemeClr val="bg1"/>
                </a:solidFill>
                <a:latin typeface="Verdana" panose="020B0604030504040204" pitchFamily="34" charset="0"/>
                <a:ea typeface="Verdana" panose="020B0604030504040204" pitchFamily="34" charset="0"/>
              </a:rPr>
              <a:t>E</a:t>
            </a:r>
            <a:r>
              <a:rPr lang="es-CO" sz="900" b="1" dirty="0" err="1">
                <a:solidFill>
                  <a:schemeClr val="bg1"/>
                </a:solidFill>
                <a:latin typeface="Verdana" panose="020B0604030504040204" pitchFamily="34" charset="0"/>
                <a:ea typeface="Verdana" panose="020B0604030504040204" pitchFamily="34" charset="0"/>
              </a:rPr>
              <a:t>stas</a:t>
            </a:r>
            <a:r>
              <a:rPr lang="es-CO" sz="900" b="1" dirty="0">
                <a:solidFill>
                  <a:schemeClr val="bg1"/>
                </a:solidFill>
                <a:latin typeface="Verdana" panose="020B0604030504040204" pitchFamily="34" charset="0"/>
                <a:ea typeface="Verdana" panose="020B0604030504040204" pitchFamily="34" charset="0"/>
              </a:rPr>
              <a:t> propuestas de portada pueden ser usadas como separador de capítulos.</a:t>
            </a:r>
          </a:p>
        </p:txBody>
      </p:sp>
      <p:sp>
        <p:nvSpPr>
          <p:cNvPr id="11" name="CuadroTexto 10">
            <a:extLst>
              <a:ext uri="{FF2B5EF4-FFF2-40B4-BE49-F238E27FC236}">
                <a16:creationId xmlns:a16="http://schemas.microsoft.com/office/drawing/2014/main" id="{D488961E-5AE0-4AD8-9032-49F824CACA20}"/>
              </a:ext>
            </a:extLst>
          </p:cNvPr>
          <p:cNvSpPr txBox="1"/>
          <p:nvPr/>
        </p:nvSpPr>
        <p:spPr>
          <a:xfrm>
            <a:off x="3461762" y="106600"/>
            <a:ext cx="5268475" cy="184666"/>
          </a:xfrm>
          <a:prstGeom prst="rect">
            <a:avLst/>
          </a:prstGeom>
          <a:noFill/>
        </p:spPr>
        <p:txBody>
          <a:bodyPr wrap="square" rtlCol="0">
            <a:spAutoFit/>
          </a:bodyPr>
          <a:lstStyle/>
          <a:p>
            <a:pPr algn="ctr"/>
            <a:r>
              <a:rPr lang="es-ES" sz="600" dirty="0">
                <a:solidFill>
                  <a:schemeClr val="bg1"/>
                </a:solidFill>
                <a:latin typeface="Verdana" panose="020B0604030504040204" pitchFamily="34" charset="0"/>
                <a:ea typeface="Verdana" panose="020B0604030504040204" pitchFamily="34" charset="0"/>
              </a:rPr>
              <a:t>Resolución de Acreditación Institucional </a:t>
            </a:r>
            <a:r>
              <a:rPr lang="es-ES" sz="600" b="1" dirty="0">
                <a:solidFill>
                  <a:schemeClr val="bg1"/>
                </a:solidFill>
                <a:latin typeface="Verdana" panose="020B0604030504040204" pitchFamily="34" charset="0"/>
                <a:ea typeface="Verdana" panose="020B0604030504040204" pitchFamily="34" charset="0"/>
              </a:rPr>
              <a:t>0053611</a:t>
            </a:r>
            <a:r>
              <a:rPr lang="es-ES" sz="600" dirty="0">
                <a:solidFill>
                  <a:schemeClr val="bg1"/>
                </a:solidFill>
                <a:latin typeface="Verdana" panose="020B0604030504040204" pitchFamily="34" charset="0"/>
                <a:ea typeface="Verdana" panose="020B0604030504040204" pitchFamily="34" charset="0"/>
              </a:rPr>
              <a:t> del </a:t>
            </a:r>
            <a:r>
              <a:rPr lang="es-ES" sz="600" b="1" dirty="0">
                <a:solidFill>
                  <a:schemeClr val="bg1"/>
                </a:solidFill>
                <a:latin typeface="Verdana" panose="020B0604030504040204" pitchFamily="34" charset="0"/>
                <a:ea typeface="Verdana" panose="020B0604030504040204" pitchFamily="34" charset="0"/>
              </a:rPr>
              <a:t>08.04.2022</a:t>
            </a:r>
            <a:r>
              <a:rPr lang="es-ES" sz="600" dirty="0">
                <a:solidFill>
                  <a:schemeClr val="bg1"/>
                </a:solidFill>
                <a:latin typeface="Verdana" panose="020B0604030504040204" pitchFamily="34" charset="0"/>
                <a:ea typeface="Verdana" panose="020B0604030504040204" pitchFamily="34" charset="0"/>
              </a:rPr>
              <a:t>, </a:t>
            </a:r>
            <a:r>
              <a:rPr lang="es-ES" sz="600" b="1" dirty="0">
                <a:solidFill>
                  <a:schemeClr val="bg1"/>
                </a:solidFill>
                <a:latin typeface="Verdana" panose="020B0604030504040204" pitchFamily="34" charset="0"/>
                <a:ea typeface="Verdana" panose="020B0604030504040204" pitchFamily="34" charset="0"/>
              </a:rPr>
              <a:t>por 6 años</a:t>
            </a:r>
            <a:r>
              <a:rPr lang="es-ES" sz="600" dirty="0">
                <a:solidFill>
                  <a:schemeClr val="bg1"/>
                </a:solidFill>
                <a:latin typeface="Verdana" panose="020B0604030504040204" pitchFamily="34" charset="0"/>
                <a:ea typeface="Verdana" panose="020B0604030504040204" pitchFamily="34" charset="0"/>
              </a:rPr>
              <a:t>   //   </a:t>
            </a:r>
            <a:r>
              <a:rPr lang="es-ES" sz="600" b="1" dirty="0">
                <a:solidFill>
                  <a:schemeClr val="bg1"/>
                </a:solidFill>
                <a:latin typeface="Verdana" panose="020B0604030504040204" pitchFamily="34" charset="0"/>
                <a:ea typeface="Verdana" panose="020B0604030504040204" pitchFamily="34" charset="0"/>
              </a:rPr>
              <a:t>Vigilada </a:t>
            </a:r>
            <a:r>
              <a:rPr lang="es-ES" sz="600" b="1" dirty="0" err="1">
                <a:solidFill>
                  <a:schemeClr val="bg1"/>
                </a:solidFill>
                <a:latin typeface="Verdana" panose="020B0604030504040204" pitchFamily="34" charset="0"/>
                <a:ea typeface="Verdana" panose="020B0604030504040204" pitchFamily="34" charset="0"/>
              </a:rPr>
              <a:t>Mineducación</a:t>
            </a:r>
            <a:endParaRPr lang="es-CO" sz="6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58794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uadroTexto 39">
            <a:extLst>
              <a:ext uri="{FF2B5EF4-FFF2-40B4-BE49-F238E27FC236}">
                <a16:creationId xmlns:a16="http://schemas.microsoft.com/office/drawing/2014/main" id="{6765059C-EC2A-AA44-A90F-5102ACA1CC3D}"/>
              </a:ext>
            </a:extLst>
          </p:cNvPr>
          <p:cNvSpPr txBox="1"/>
          <p:nvPr/>
        </p:nvSpPr>
        <p:spPr>
          <a:xfrm>
            <a:off x="4099112" y="952668"/>
            <a:ext cx="3993776" cy="369332"/>
          </a:xfrm>
          <a:prstGeom prst="rect">
            <a:avLst/>
          </a:prstGeom>
          <a:noFill/>
        </p:spPr>
        <p:txBody>
          <a:bodyPr wrap="square" rtlCol="0">
            <a:spAutoFit/>
          </a:bodyPr>
          <a:lstStyle/>
          <a:p>
            <a:pPr algn="ctr"/>
            <a:r>
              <a:rPr lang="es-CO" b="1" dirty="0">
                <a:latin typeface="Verdana" panose="020B0604030504040204" pitchFamily="34" charset="0"/>
                <a:ea typeface="Verdana" panose="020B0604030504040204" pitchFamily="34" charset="0"/>
              </a:rPr>
              <a:t>COLORES</a:t>
            </a:r>
          </a:p>
        </p:txBody>
      </p:sp>
      <p:sp>
        <p:nvSpPr>
          <p:cNvPr id="2" name="Elipse 1">
            <a:extLst>
              <a:ext uri="{FF2B5EF4-FFF2-40B4-BE49-F238E27FC236}">
                <a16:creationId xmlns:a16="http://schemas.microsoft.com/office/drawing/2014/main" id="{F33695CB-FED0-A140-9174-6347784025FE}"/>
              </a:ext>
            </a:extLst>
          </p:cNvPr>
          <p:cNvSpPr/>
          <p:nvPr/>
        </p:nvSpPr>
        <p:spPr>
          <a:xfrm>
            <a:off x="884780" y="1993557"/>
            <a:ext cx="3838832" cy="3838832"/>
          </a:xfrm>
          <a:prstGeom prst="ellipse">
            <a:avLst/>
          </a:prstGeom>
          <a:solidFill>
            <a:srgbClr val="561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1" name="Elipse 40">
            <a:extLst>
              <a:ext uri="{FF2B5EF4-FFF2-40B4-BE49-F238E27FC236}">
                <a16:creationId xmlns:a16="http://schemas.microsoft.com/office/drawing/2014/main" id="{E4B374FD-702A-4E40-8DB0-F9B4E2F5E4EC}"/>
              </a:ext>
            </a:extLst>
          </p:cNvPr>
          <p:cNvSpPr/>
          <p:nvPr/>
        </p:nvSpPr>
        <p:spPr>
          <a:xfrm>
            <a:off x="4099112" y="1993557"/>
            <a:ext cx="3838832" cy="3838832"/>
          </a:xfrm>
          <a:prstGeom prst="ellipse">
            <a:avLst/>
          </a:prstGeom>
          <a:solidFill>
            <a:srgbClr val="DB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2" name="Elipse 41">
            <a:extLst>
              <a:ext uri="{FF2B5EF4-FFF2-40B4-BE49-F238E27FC236}">
                <a16:creationId xmlns:a16="http://schemas.microsoft.com/office/drawing/2014/main" id="{53301EBB-0F50-7C4D-8891-37E4D7ADBA00}"/>
              </a:ext>
            </a:extLst>
          </p:cNvPr>
          <p:cNvSpPr/>
          <p:nvPr/>
        </p:nvSpPr>
        <p:spPr>
          <a:xfrm>
            <a:off x="7275587" y="1993557"/>
            <a:ext cx="3838832" cy="3838832"/>
          </a:xfrm>
          <a:prstGeom prst="ellipse">
            <a:avLst/>
          </a:prstGeom>
          <a:solidFill>
            <a:srgbClr val="58B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4579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áfico 4">
            <a:extLst>
              <a:ext uri="{FF2B5EF4-FFF2-40B4-BE49-F238E27FC236}">
                <a16:creationId xmlns:a16="http://schemas.microsoft.com/office/drawing/2014/main" id="{C2904AE3-EFD2-4FCC-A403-B29D99D11F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13186" y="5128952"/>
            <a:ext cx="6578813" cy="1729047"/>
          </a:xfrm>
          <a:prstGeom prst="rect">
            <a:avLst/>
          </a:prstGeom>
        </p:spPr>
      </p:pic>
      <p:pic>
        <p:nvPicPr>
          <p:cNvPr id="6" name="Imagen 5">
            <a:extLst>
              <a:ext uri="{FF2B5EF4-FFF2-40B4-BE49-F238E27FC236}">
                <a16:creationId xmlns:a16="http://schemas.microsoft.com/office/drawing/2014/main" id="{C597B35A-2F99-404A-9871-A77928B70025}"/>
              </a:ext>
            </a:extLst>
          </p:cNvPr>
          <p:cNvPicPr>
            <a:picLocks noChangeAspect="1"/>
          </p:cNvPicPr>
          <p:nvPr/>
        </p:nvPicPr>
        <p:blipFill>
          <a:blip r:embed="rId4"/>
          <a:stretch>
            <a:fillRect/>
          </a:stretch>
        </p:blipFill>
        <p:spPr>
          <a:xfrm>
            <a:off x="465664" y="6076603"/>
            <a:ext cx="2213378" cy="422824"/>
          </a:xfrm>
          <a:prstGeom prst="rect">
            <a:avLst/>
          </a:prstGeom>
        </p:spPr>
      </p:pic>
      <p:sp>
        <p:nvSpPr>
          <p:cNvPr id="7" name="CuadroTexto 6">
            <a:extLst>
              <a:ext uri="{FF2B5EF4-FFF2-40B4-BE49-F238E27FC236}">
                <a16:creationId xmlns:a16="http://schemas.microsoft.com/office/drawing/2014/main" id="{7E8A7619-EC52-4A46-99D1-4EAD36731644}"/>
              </a:ext>
            </a:extLst>
          </p:cNvPr>
          <p:cNvSpPr txBox="1"/>
          <p:nvPr/>
        </p:nvSpPr>
        <p:spPr>
          <a:xfrm>
            <a:off x="1878106" y="1729048"/>
            <a:ext cx="8435788" cy="3323987"/>
          </a:xfrm>
          <a:prstGeom prst="rect">
            <a:avLst/>
          </a:prstGeom>
          <a:noFill/>
        </p:spPr>
        <p:txBody>
          <a:bodyPr wrap="square" rtlCol="0">
            <a:spAutoFit/>
          </a:bodyPr>
          <a:lstStyle/>
          <a:p>
            <a:pPr algn="just"/>
            <a:r>
              <a:rPr lang="es-CO" sz="1400" dirty="0">
                <a:solidFill>
                  <a:schemeClr val="bg2">
                    <a:lumMod val="25000"/>
                  </a:schemeClr>
                </a:solidFill>
                <a:latin typeface="Verdana" panose="020B0604030504040204" pitchFamily="34" charset="0"/>
                <a:ea typeface="Verdana" panose="020B0604030504040204" pitchFamily="34" charset="0"/>
              </a:rPr>
              <a:t>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a:t>
            </a:r>
            <a:r>
              <a:rPr lang="es-CO" sz="1400" b="1" dirty="0">
                <a:solidFill>
                  <a:schemeClr val="bg2">
                    <a:lumMod val="25000"/>
                  </a:schemeClr>
                </a:solidFill>
                <a:latin typeface="Verdana" panose="020B0604030504040204" pitchFamily="34" charset="0"/>
                <a:ea typeface="Verdana" panose="020B0604030504040204" pitchFamily="34" charset="0"/>
              </a:rPr>
              <a:t>ejemplo de subrayado </a:t>
            </a:r>
            <a:r>
              <a:rPr lang="es-CO" sz="1400" dirty="0">
                <a:solidFill>
                  <a:schemeClr val="bg2">
                    <a:lumMod val="25000"/>
                  </a:schemeClr>
                </a:solidFill>
                <a:latin typeface="Verdana" panose="020B0604030504040204" pitchFamily="34" charset="0"/>
                <a:ea typeface="Verdana" panose="020B0604030504040204" pitchFamily="34" charset="0"/>
              </a:rPr>
              <a:t>dolores eos qui ratione voluptatem sequi nesciunt. Neque porro quisquam est, qui dolorem ipsum quia dolor sit amet, consectetur, adipisci velit, sed quia non numquam eius modi tempora incidunt ut labore et dolore magnam aliquam quaerat voluptatem. Ut enim ad minima veniam, quis nostrum exercitationem ullam corporis </a:t>
            </a:r>
            <a:r>
              <a:rPr lang="es-CO" sz="1400" b="1" dirty="0">
                <a:solidFill>
                  <a:schemeClr val="bg2">
                    <a:lumMod val="25000"/>
                  </a:schemeClr>
                </a:solidFill>
                <a:latin typeface="Verdana" panose="020B0604030504040204" pitchFamily="34" charset="0"/>
                <a:ea typeface="Verdana" panose="020B0604030504040204" pitchFamily="34" charset="0"/>
              </a:rPr>
              <a:t>suscipit laboriosam</a:t>
            </a:r>
            <a:r>
              <a:rPr lang="es-CO" sz="1400" dirty="0">
                <a:solidFill>
                  <a:schemeClr val="bg2">
                    <a:lumMod val="25000"/>
                  </a:schemeClr>
                </a:solidFill>
                <a:latin typeface="Verdana" panose="020B0604030504040204" pitchFamily="34" charset="0"/>
                <a:ea typeface="Verdana" panose="020B0604030504040204" pitchFamily="34" charset="0"/>
              </a:rPr>
              <a:t>, nisi ut aliquid ex ea commodi consequatur? Quis autem vel eum iure reprehenderit qui in ea voluptate velit esse quam nihil molestiae consequatur, vel illum qui dolorem eum fugiat quo voluptas nulla pariatur?</a:t>
            </a:r>
          </a:p>
          <a:p>
            <a:pPr algn="just"/>
            <a:endParaRPr lang="es-CO" sz="1400" dirty="0">
              <a:solidFill>
                <a:schemeClr val="bg2">
                  <a:lumMod val="25000"/>
                </a:schemeClr>
              </a:solidFill>
              <a:latin typeface="Verdana" panose="020B0604030504040204" pitchFamily="34" charset="0"/>
              <a:ea typeface="Verdana" panose="020B0604030504040204" pitchFamily="34" charset="0"/>
            </a:endParaRPr>
          </a:p>
          <a:p>
            <a:pPr algn="just"/>
            <a:r>
              <a:rPr lang="es-CO" sz="1400" dirty="0">
                <a:solidFill>
                  <a:schemeClr val="bg2">
                    <a:lumMod val="25000"/>
                  </a:schemeClr>
                </a:solidFill>
                <a:latin typeface="Verdana" panose="020B0604030504040204" pitchFamily="34" charset="0"/>
                <a:ea typeface="Verdana" panose="020B0604030504040204" pitchFamily="34" charset="0"/>
              </a:rPr>
              <a:t>Neque porro quisquam est, qui dolorem ipsum quia dolor sit amet, consectetur, adipisci velit, sed quia non numquam eius modi tempora incidunt ut labore et dolore magnam aliquam quaerat voluptatem. Ut enim ad minima veniam, quis nostrum exercitationem ullam corporis </a:t>
            </a:r>
            <a:r>
              <a:rPr lang="es-CO" sz="1400" b="1" dirty="0">
                <a:solidFill>
                  <a:schemeClr val="bg2">
                    <a:lumMod val="25000"/>
                  </a:schemeClr>
                </a:solidFill>
                <a:latin typeface="Verdana" panose="020B0604030504040204" pitchFamily="34" charset="0"/>
                <a:ea typeface="Verdana" panose="020B0604030504040204" pitchFamily="34" charset="0"/>
              </a:rPr>
              <a:t>suscipit laboriosam</a:t>
            </a:r>
            <a:r>
              <a:rPr lang="es-CO" sz="1400" dirty="0">
                <a:solidFill>
                  <a:schemeClr val="bg2">
                    <a:lumMod val="25000"/>
                  </a:schemeClr>
                </a:solidFill>
                <a:latin typeface="Verdana" panose="020B0604030504040204" pitchFamily="34" charset="0"/>
                <a:ea typeface="Verdana" panose="020B0604030504040204" pitchFamily="34" charset="0"/>
              </a:rPr>
              <a:t>, nisi ut aliquid ex ea commodi consequatur?</a:t>
            </a:r>
          </a:p>
        </p:txBody>
      </p:sp>
      <p:sp>
        <p:nvSpPr>
          <p:cNvPr id="8" name="CuadroTexto 7">
            <a:extLst>
              <a:ext uri="{FF2B5EF4-FFF2-40B4-BE49-F238E27FC236}">
                <a16:creationId xmlns:a16="http://schemas.microsoft.com/office/drawing/2014/main" id="{41CC451D-7FC3-4788-A7C8-8DD5F3ED22F4}"/>
              </a:ext>
            </a:extLst>
          </p:cNvPr>
          <p:cNvSpPr txBox="1"/>
          <p:nvPr/>
        </p:nvSpPr>
        <p:spPr>
          <a:xfrm>
            <a:off x="1878106" y="952668"/>
            <a:ext cx="3993776" cy="369332"/>
          </a:xfrm>
          <a:prstGeom prst="rect">
            <a:avLst/>
          </a:prstGeom>
          <a:noFill/>
        </p:spPr>
        <p:txBody>
          <a:bodyPr wrap="square" rtlCol="0">
            <a:spAutoFit/>
          </a:bodyPr>
          <a:lstStyle/>
          <a:p>
            <a:r>
              <a:rPr lang="es-CO" b="1" dirty="0">
                <a:latin typeface="Verdana" panose="020B0604030504040204" pitchFamily="34" charset="0"/>
                <a:ea typeface="Verdana" panose="020B0604030504040204" pitchFamily="34" charset="0"/>
              </a:rPr>
              <a:t>Ejemplo de párrafo con título</a:t>
            </a:r>
          </a:p>
        </p:txBody>
      </p:sp>
      <p:sp>
        <p:nvSpPr>
          <p:cNvPr id="9" name="CuadroTexto 8">
            <a:extLst>
              <a:ext uri="{FF2B5EF4-FFF2-40B4-BE49-F238E27FC236}">
                <a16:creationId xmlns:a16="http://schemas.microsoft.com/office/drawing/2014/main" id="{EAFE4ACA-C44B-48C8-A896-16CA7F6BE751}"/>
              </a:ext>
            </a:extLst>
          </p:cNvPr>
          <p:cNvSpPr txBox="1"/>
          <p:nvPr/>
        </p:nvSpPr>
        <p:spPr>
          <a:xfrm>
            <a:off x="3461762" y="106600"/>
            <a:ext cx="5268475" cy="169277"/>
          </a:xfrm>
          <a:prstGeom prst="rect">
            <a:avLst/>
          </a:prstGeom>
          <a:noFill/>
        </p:spPr>
        <p:txBody>
          <a:bodyPr wrap="square" rtlCol="0">
            <a:spAutoFit/>
          </a:bodyPr>
          <a:lstStyle/>
          <a:p>
            <a:pPr algn="ctr"/>
            <a:r>
              <a:rPr lang="es-ES" sz="500" dirty="0">
                <a:solidFill>
                  <a:schemeClr val="bg2">
                    <a:lumMod val="25000"/>
                  </a:schemeClr>
                </a:solidFill>
                <a:latin typeface="Verdana" panose="020B0604030504040204" pitchFamily="34" charset="0"/>
                <a:ea typeface="Verdana" panose="020B0604030504040204" pitchFamily="34" charset="0"/>
              </a:rPr>
              <a:t>Resolución de Acreditación Institucional </a:t>
            </a:r>
            <a:r>
              <a:rPr lang="es-ES" sz="500" b="1" dirty="0">
                <a:solidFill>
                  <a:schemeClr val="bg2">
                    <a:lumMod val="25000"/>
                  </a:schemeClr>
                </a:solidFill>
                <a:latin typeface="Verdana" panose="020B0604030504040204" pitchFamily="34" charset="0"/>
                <a:ea typeface="Verdana" panose="020B0604030504040204" pitchFamily="34" charset="0"/>
              </a:rPr>
              <a:t>0053611</a:t>
            </a:r>
            <a:r>
              <a:rPr lang="es-ES" sz="500" dirty="0">
                <a:solidFill>
                  <a:schemeClr val="bg2">
                    <a:lumMod val="25000"/>
                  </a:schemeClr>
                </a:solidFill>
                <a:latin typeface="Verdana" panose="020B0604030504040204" pitchFamily="34" charset="0"/>
                <a:ea typeface="Verdana" panose="020B0604030504040204" pitchFamily="34" charset="0"/>
              </a:rPr>
              <a:t> del </a:t>
            </a:r>
            <a:r>
              <a:rPr lang="es-ES" sz="500" b="1" dirty="0">
                <a:solidFill>
                  <a:schemeClr val="bg2">
                    <a:lumMod val="25000"/>
                  </a:schemeClr>
                </a:solidFill>
                <a:latin typeface="Verdana" panose="020B0604030504040204" pitchFamily="34" charset="0"/>
                <a:ea typeface="Verdana" panose="020B0604030504040204" pitchFamily="34" charset="0"/>
              </a:rPr>
              <a:t>08.04.2022</a:t>
            </a:r>
            <a:r>
              <a:rPr lang="es-ES" sz="500" dirty="0">
                <a:solidFill>
                  <a:schemeClr val="bg2">
                    <a:lumMod val="25000"/>
                  </a:schemeClr>
                </a:solidFill>
                <a:latin typeface="Verdana" panose="020B0604030504040204" pitchFamily="34" charset="0"/>
                <a:ea typeface="Verdana" panose="020B0604030504040204" pitchFamily="34" charset="0"/>
              </a:rPr>
              <a:t>, </a:t>
            </a:r>
            <a:r>
              <a:rPr lang="es-ES" sz="500" b="1" dirty="0">
                <a:solidFill>
                  <a:schemeClr val="bg2">
                    <a:lumMod val="25000"/>
                  </a:schemeClr>
                </a:solidFill>
                <a:latin typeface="Verdana" panose="020B0604030504040204" pitchFamily="34" charset="0"/>
                <a:ea typeface="Verdana" panose="020B0604030504040204" pitchFamily="34" charset="0"/>
              </a:rPr>
              <a:t>por 6 años</a:t>
            </a:r>
            <a:r>
              <a:rPr lang="es-ES" sz="500" dirty="0">
                <a:solidFill>
                  <a:schemeClr val="bg2">
                    <a:lumMod val="25000"/>
                  </a:schemeClr>
                </a:solidFill>
                <a:latin typeface="Verdana" panose="020B0604030504040204" pitchFamily="34" charset="0"/>
                <a:ea typeface="Verdana" panose="020B0604030504040204" pitchFamily="34" charset="0"/>
              </a:rPr>
              <a:t>   //   </a:t>
            </a:r>
            <a:r>
              <a:rPr lang="es-ES" sz="500" b="1" dirty="0">
                <a:solidFill>
                  <a:schemeClr val="bg2">
                    <a:lumMod val="25000"/>
                  </a:schemeClr>
                </a:solidFill>
                <a:latin typeface="Verdana" panose="020B0604030504040204" pitchFamily="34" charset="0"/>
                <a:ea typeface="Verdana" panose="020B0604030504040204" pitchFamily="34" charset="0"/>
              </a:rPr>
              <a:t>Vigilada </a:t>
            </a:r>
            <a:r>
              <a:rPr lang="es-ES" sz="500" b="1" dirty="0" err="1">
                <a:solidFill>
                  <a:schemeClr val="bg2">
                    <a:lumMod val="25000"/>
                  </a:schemeClr>
                </a:solidFill>
                <a:latin typeface="Verdana" panose="020B0604030504040204" pitchFamily="34" charset="0"/>
                <a:ea typeface="Verdana" panose="020B0604030504040204" pitchFamily="34" charset="0"/>
              </a:rPr>
              <a:t>Mineducación</a:t>
            </a:r>
            <a:endParaRPr lang="es-CO" sz="500" b="1" dirty="0">
              <a:solidFill>
                <a:schemeClr val="bg2">
                  <a:lumMod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38037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áfico 4">
            <a:extLst>
              <a:ext uri="{FF2B5EF4-FFF2-40B4-BE49-F238E27FC236}">
                <a16:creationId xmlns:a16="http://schemas.microsoft.com/office/drawing/2014/main" id="{C2904AE3-EFD2-4FCC-A403-B29D99D11F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90110" y="4846320"/>
            <a:ext cx="8201890" cy="2011679"/>
          </a:xfrm>
          <a:prstGeom prst="rect">
            <a:avLst/>
          </a:prstGeom>
        </p:spPr>
      </p:pic>
      <p:pic>
        <p:nvPicPr>
          <p:cNvPr id="4" name="Imagen 3">
            <a:extLst>
              <a:ext uri="{FF2B5EF4-FFF2-40B4-BE49-F238E27FC236}">
                <a16:creationId xmlns:a16="http://schemas.microsoft.com/office/drawing/2014/main" id="{9AA0A3F5-5D59-40C5-B82B-AA229E87B07D}"/>
              </a:ext>
            </a:extLst>
          </p:cNvPr>
          <p:cNvPicPr>
            <a:picLocks noChangeAspect="1"/>
          </p:cNvPicPr>
          <p:nvPr/>
        </p:nvPicPr>
        <p:blipFill>
          <a:blip r:embed="rId4"/>
          <a:stretch>
            <a:fillRect/>
          </a:stretch>
        </p:blipFill>
        <p:spPr>
          <a:xfrm>
            <a:off x="9052712" y="6094350"/>
            <a:ext cx="2881442" cy="550199"/>
          </a:xfrm>
          <a:prstGeom prst="rect">
            <a:avLst/>
          </a:prstGeom>
        </p:spPr>
      </p:pic>
      <p:sp>
        <p:nvSpPr>
          <p:cNvPr id="7" name="CuadroTexto 6">
            <a:extLst>
              <a:ext uri="{FF2B5EF4-FFF2-40B4-BE49-F238E27FC236}">
                <a16:creationId xmlns:a16="http://schemas.microsoft.com/office/drawing/2014/main" id="{B1A8FD42-94DB-4137-89FD-8279A27827C2}"/>
              </a:ext>
            </a:extLst>
          </p:cNvPr>
          <p:cNvSpPr txBox="1"/>
          <p:nvPr/>
        </p:nvSpPr>
        <p:spPr>
          <a:xfrm>
            <a:off x="6790765" y="2051401"/>
            <a:ext cx="4148785" cy="2031325"/>
          </a:xfrm>
          <a:prstGeom prst="rect">
            <a:avLst/>
          </a:prstGeom>
          <a:noFill/>
        </p:spPr>
        <p:txBody>
          <a:bodyPr wrap="square" rtlCol="0">
            <a:spAutoFit/>
          </a:bodyPr>
          <a:lstStyle/>
          <a:p>
            <a:pPr algn="just"/>
            <a:r>
              <a:rPr lang="es-CO" sz="1400" dirty="0">
                <a:solidFill>
                  <a:schemeClr val="bg2">
                    <a:lumMod val="25000"/>
                  </a:schemeClr>
                </a:solidFill>
                <a:latin typeface="Verdana" panose="020B0604030504040204" pitchFamily="34" charset="0"/>
                <a:ea typeface="Verdana" panose="020B0604030504040204" pitchFamily="34" charset="0"/>
              </a:rPr>
              <a:t>Neque porro quisquam est, qui dolorem ipsum quia dolor sit amet, consectetur, adipisci velit, sed quia non numquam eius modi tempora incidunt ut labore et dolore magnam aliquam quaerat voluptatem. Ut enim ad minima veniam, quis nostrum exercitationem ullam corporis </a:t>
            </a:r>
            <a:r>
              <a:rPr lang="es-CO" sz="1400" b="1" dirty="0">
                <a:solidFill>
                  <a:schemeClr val="bg2">
                    <a:lumMod val="25000"/>
                  </a:schemeClr>
                </a:solidFill>
                <a:latin typeface="Verdana" panose="020B0604030504040204" pitchFamily="34" charset="0"/>
                <a:ea typeface="Verdana" panose="020B0604030504040204" pitchFamily="34" charset="0"/>
              </a:rPr>
              <a:t>suscipit laboriosam</a:t>
            </a:r>
            <a:r>
              <a:rPr lang="es-CO" sz="1400" dirty="0">
                <a:solidFill>
                  <a:schemeClr val="bg2">
                    <a:lumMod val="25000"/>
                  </a:schemeClr>
                </a:solidFill>
                <a:latin typeface="Verdana" panose="020B0604030504040204" pitchFamily="34" charset="0"/>
                <a:ea typeface="Verdana" panose="020B0604030504040204" pitchFamily="34" charset="0"/>
              </a:rPr>
              <a:t>, nisi ut aliquid ex ea commodi consequatur?</a:t>
            </a:r>
          </a:p>
        </p:txBody>
      </p:sp>
      <p:sp>
        <p:nvSpPr>
          <p:cNvPr id="8" name="Rectángulo 7">
            <a:extLst>
              <a:ext uri="{FF2B5EF4-FFF2-40B4-BE49-F238E27FC236}">
                <a16:creationId xmlns:a16="http://schemas.microsoft.com/office/drawing/2014/main" id="{044BFF24-961D-4323-B7A6-F3E82315DD7B}"/>
              </a:ext>
            </a:extLst>
          </p:cNvPr>
          <p:cNvSpPr/>
          <p:nvPr/>
        </p:nvSpPr>
        <p:spPr>
          <a:xfrm>
            <a:off x="562984" y="688651"/>
            <a:ext cx="5396752" cy="50471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7AD448B2-E03F-40B9-873B-1F78B1F80ED6}"/>
              </a:ext>
            </a:extLst>
          </p:cNvPr>
          <p:cNvSpPr txBox="1"/>
          <p:nvPr/>
        </p:nvSpPr>
        <p:spPr>
          <a:xfrm>
            <a:off x="1848155" y="2889050"/>
            <a:ext cx="2826415" cy="646331"/>
          </a:xfrm>
          <a:prstGeom prst="rect">
            <a:avLst/>
          </a:prstGeom>
          <a:noFill/>
        </p:spPr>
        <p:txBody>
          <a:bodyPr wrap="none" rtlCol="0">
            <a:spAutoFit/>
          </a:bodyPr>
          <a:lstStyle/>
          <a:p>
            <a:pPr algn="ctr"/>
            <a:r>
              <a:rPr lang="es-CO" dirty="0">
                <a:solidFill>
                  <a:schemeClr val="bg1"/>
                </a:solidFill>
                <a:latin typeface="Verdana" panose="020B0604030504040204" pitchFamily="34" charset="0"/>
                <a:ea typeface="Verdana" panose="020B0604030504040204" pitchFamily="34" charset="0"/>
              </a:rPr>
              <a:t>ESPACIO PARA</a:t>
            </a:r>
          </a:p>
          <a:p>
            <a:pPr algn="ctr"/>
            <a:r>
              <a:rPr lang="es-CO" dirty="0">
                <a:solidFill>
                  <a:schemeClr val="bg1"/>
                </a:solidFill>
                <a:latin typeface="Verdana" panose="020B0604030504040204" pitchFamily="34" charset="0"/>
                <a:ea typeface="Verdana" panose="020B0604030504040204" pitchFamily="34" charset="0"/>
              </a:rPr>
              <a:t>FOTOGRAFÍA O VIDEO</a:t>
            </a:r>
          </a:p>
        </p:txBody>
      </p:sp>
      <p:sp>
        <p:nvSpPr>
          <p:cNvPr id="10" name="CuadroTexto 9">
            <a:extLst>
              <a:ext uri="{FF2B5EF4-FFF2-40B4-BE49-F238E27FC236}">
                <a16:creationId xmlns:a16="http://schemas.microsoft.com/office/drawing/2014/main" id="{FA6CBE3F-0100-4DE2-A21A-555776FC2DA4}"/>
              </a:ext>
            </a:extLst>
          </p:cNvPr>
          <p:cNvSpPr txBox="1"/>
          <p:nvPr/>
        </p:nvSpPr>
        <p:spPr>
          <a:xfrm>
            <a:off x="3461762" y="106600"/>
            <a:ext cx="5268475" cy="169277"/>
          </a:xfrm>
          <a:prstGeom prst="rect">
            <a:avLst/>
          </a:prstGeom>
          <a:noFill/>
        </p:spPr>
        <p:txBody>
          <a:bodyPr wrap="square" rtlCol="0">
            <a:spAutoFit/>
          </a:bodyPr>
          <a:lstStyle/>
          <a:p>
            <a:pPr algn="ctr"/>
            <a:r>
              <a:rPr lang="es-ES" sz="500" dirty="0">
                <a:solidFill>
                  <a:schemeClr val="bg2">
                    <a:lumMod val="25000"/>
                  </a:schemeClr>
                </a:solidFill>
                <a:latin typeface="Verdana" panose="020B0604030504040204" pitchFamily="34" charset="0"/>
                <a:ea typeface="Verdana" panose="020B0604030504040204" pitchFamily="34" charset="0"/>
              </a:rPr>
              <a:t>Resolución de Acreditación Institucional </a:t>
            </a:r>
            <a:r>
              <a:rPr lang="es-ES" sz="500" b="1" dirty="0">
                <a:solidFill>
                  <a:schemeClr val="bg2">
                    <a:lumMod val="25000"/>
                  </a:schemeClr>
                </a:solidFill>
                <a:latin typeface="Verdana" panose="020B0604030504040204" pitchFamily="34" charset="0"/>
                <a:ea typeface="Verdana" panose="020B0604030504040204" pitchFamily="34" charset="0"/>
              </a:rPr>
              <a:t>0053611</a:t>
            </a:r>
            <a:r>
              <a:rPr lang="es-ES" sz="500" dirty="0">
                <a:solidFill>
                  <a:schemeClr val="bg2">
                    <a:lumMod val="25000"/>
                  </a:schemeClr>
                </a:solidFill>
                <a:latin typeface="Verdana" panose="020B0604030504040204" pitchFamily="34" charset="0"/>
                <a:ea typeface="Verdana" panose="020B0604030504040204" pitchFamily="34" charset="0"/>
              </a:rPr>
              <a:t> del </a:t>
            </a:r>
            <a:r>
              <a:rPr lang="es-ES" sz="500" b="1" dirty="0">
                <a:solidFill>
                  <a:schemeClr val="bg2">
                    <a:lumMod val="25000"/>
                  </a:schemeClr>
                </a:solidFill>
                <a:latin typeface="Verdana" panose="020B0604030504040204" pitchFamily="34" charset="0"/>
                <a:ea typeface="Verdana" panose="020B0604030504040204" pitchFamily="34" charset="0"/>
              </a:rPr>
              <a:t>08.04.2022</a:t>
            </a:r>
            <a:r>
              <a:rPr lang="es-ES" sz="500" dirty="0">
                <a:solidFill>
                  <a:schemeClr val="bg2">
                    <a:lumMod val="25000"/>
                  </a:schemeClr>
                </a:solidFill>
                <a:latin typeface="Verdana" panose="020B0604030504040204" pitchFamily="34" charset="0"/>
                <a:ea typeface="Verdana" panose="020B0604030504040204" pitchFamily="34" charset="0"/>
              </a:rPr>
              <a:t>, </a:t>
            </a:r>
            <a:r>
              <a:rPr lang="es-ES" sz="500" b="1" dirty="0">
                <a:solidFill>
                  <a:schemeClr val="bg2">
                    <a:lumMod val="25000"/>
                  </a:schemeClr>
                </a:solidFill>
                <a:latin typeface="Verdana" panose="020B0604030504040204" pitchFamily="34" charset="0"/>
                <a:ea typeface="Verdana" panose="020B0604030504040204" pitchFamily="34" charset="0"/>
              </a:rPr>
              <a:t>por 6 años</a:t>
            </a:r>
            <a:r>
              <a:rPr lang="es-ES" sz="500" dirty="0">
                <a:solidFill>
                  <a:schemeClr val="bg2">
                    <a:lumMod val="25000"/>
                  </a:schemeClr>
                </a:solidFill>
                <a:latin typeface="Verdana" panose="020B0604030504040204" pitchFamily="34" charset="0"/>
                <a:ea typeface="Verdana" panose="020B0604030504040204" pitchFamily="34" charset="0"/>
              </a:rPr>
              <a:t>   //   </a:t>
            </a:r>
            <a:r>
              <a:rPr lang="es-ES" sz="500" b="1" dirty="0">
                <a:solidFill>
                  <a:schemeClr val="bg2">
                    <a:lumMod val="25000"/>
                  </a:schemeClr>
                </a:solidFill>
                <a:latin typeface="Verdana" panose="020B0604030504040204" pitchFamily="34" charset="0"/>
                <a:ea typeface="Verdana" panose="020B0604030504040204" pitchFamily="34" charset="0"/>
              </a:rPr>
              <a:t>Vigilada </a:t>
            </a:r>
            <a:r>
              <a:rPr lang="es-ES" sz="500" b="1" dirty="0" err="1">
                <a:solidFill>
                  <a:schemeClr val="bg2">
                    <a:lumMod val="25000"/>
                  </a:schemeClr>
                </a:solidFill>
                <a:latin typeface="Verdana" panose="020B0604030504040204" pitchFamily="34" charset="0"/>
                <a:ea typeface="Verdana" panose="020B0604030504040204" pitchFamily="34" charset="0"/>
              </a:rPr>
              <a:t>Mineducación</a:t>
            </a:r>
            <a:endParaRPr lang="es-CO" sz="500" b="1" dirty="0">
              <a:solidFill>
                <a:schemeClr val="bg2">
                  <a:lumMod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703930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1175</Words>
  <Application>Microsoft Macintosh PowerPoint</Application>
  <PresentationFormat>Panorámica</PresentationFormat>
  <Paragraphs>58</Paragraphs>
  <Slides>15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Arial</vt:lpstr>
      <vt:lpstr>Calibri</vt:lpstr>
      <vt:lpstr>Calibri Light</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Microsoft Office User</cp:lastModifiedBy>
  <cp:revision>5</cp:revision>
  <dcterms:created xsi:type="dcterms:W3CDTF">2023-08-01T14:50:48Z</dcterms:created>
  <dcterms:modified xsi:type="dcterms:W3CDTF">2023-08-28T20:51:26Z</dcterms:modified>
</cp:coreProperties>
</file>